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08000"/>
    <a:srgbClr val="0099FF"/>
    <a:srgbClr val="FF33CC"/>
    <a:srgbClr val="800080"/>
    <a:srgbClr val="CC3300"/>
    <a:srgbClr val="8000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55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FC215-B728-420D-A7F3-6CEE9BFE0A8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F21DDF8-23CC-407A-9892-D902E8ECA8BD}">
      <dgm:prSet phldrT="[Szöveg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3B81FD3A-2DC4-4297-8BA2-DD7BC80B3D56}" type="parTrans" cxnId="{36C69B22-9937-4870-A06D-97D448B1D881}">
      <dgm:prSet/>
      <dgm:spPr/>
      <dgm:t>
        <a:bodyPr/>
        <a:lstStyle/>
        <a:p>
          <a:endParaRPr lang="hu-HU"/>
        </a:p>
      </dgm:t>
    </dgm:pt>
    <dgm:pt modelId="{966B3D7B-EE94-4DDA-9A5A-9D92C097864E}" type="sibTrans" cxnId="{36C69B22-9937-4870-A06D-97D448B1D881}">
      <dgm:prSet/>
      <dgm:spPr/>
      <dgm:t>
        <a:bodyPr/>
        <a:lstStyle/>
        <a:p>
          <a:endParaRPr lang="hu-HU"/>
        </a:p>
      </dgm:t>
    </dgm:pt>
    <dgm:pt modelId="{D042B27E-11F1-4D87-A298-9F59BB7F6E81}">
      <dgm:prSet phldrT="[Szöveg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0CB8C4B5-DD5F-40C1-9FCC-DC299683058F}" type="parTrans" cxnId="{8BDB8D34-0751-41C9-AC6F-1D5B242D6246}">
      <dgm:prSet/>
      <dgm:spPr/>
      <dgm:t>
        <a:bodyPr/>
        <a:lstStyle/>
        <a:p>
          <a:endParaRPr lang="hu-HU"/>
        </a:p>
      </dgm:t>
    </dgm:pt>
    <dgm:pt modelId="{D956FDC6-9A1A-41DE-A336-3791EE0F747A}" type="sibTrans" cxnId="{8BDB8D34-0751-41C9-AC6F-1D5B242D6246}">
      <dgm:prSet/>
      <dgm:spPr/>
      <dgm:t>
        <a:bodyPr/>
        <a:lstStyle/>
        <a:p>
          <a:endParaRPr lang="hu-HU"/>
        </a:p>
      </dgm:t>
    </dgm:pt>
    <dgm:pt modelId="{24F8C52D-5A1B-4A70-BE90-D5CFD5F6D1D0}">
      <dgm:prSet phldrT="[Szöveg]" custT="1"/>
      <dgm:spPr/>
      <dgm:t>
        <a:bodyPr/>
        <a:lstStyle/>
        <a:p>
          <a:r>
            <a:rPr lang="hu-HU" sz="2800" dirty="0" smtClean="0">
              <a:solidFill>
                <a:srgbClr val="0070C0"/>
              </a:solidFill>
              <a:latin typeface="Comic Sans MS" pitchFamily="66" charset="0"/>
            </a:rPr>
            <a:t>MARY</a:t>
          </a:r>
          <a:endParaRPr lang="hu-HU" sz="2800" dirty="0">
            <a:solidFill>
              <a:srgbClr val="0070C0"/>
            </a:solidFill>
            <a:latin typeface="Comic Sans MS" pitchFamily="66" charset="0"/>
          </a:endParaRPr>
        </a:p>
      </dgm:t>
    </dgm:pt>
    <dgm:pt modelId="{2F901788-F86F-4586-B076-E06BB9CAFE97}" type="parTrans" cxnId="{154FAD7C-0CA5-4F78-9F21-A0DC8E909570}">
      <dgm:prSet/>
      <dgm:spPr/>
      <dgm:t>
        <a:bodyPr/>
        <a:lstStyle/>
        <a:p>
          <a:endParaRPr lang="hu-HU"/>
        </a:p>
      </dgm:t>
    </dgm:pt>
    <dgm:pt modelId="{1E3643CF-473A-4554-8900-95309306AA90}" type="sibTrans" cxnId="{154FAD7C-0CA5-4F78-9F21-A0DC8E909570}">
      <dgm:prSet/>
      <dgm:spPr/>
      <dgm:t>
        <a:bodyPr/>
        <a:lstStyle/>
        <a:p>
          <a:endParaRPr lang="hu-HU"/>
        </a:p>
      </dgm:t>
    </dgm:pt>
    <dgm:pt modelId="{114F7E83-3B08-4CBE-B775-6925EF2BDB9B}">
      <dgm:prSet phldrT="[Szöveg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90C42C40-34E5-4212-B1C2-05CB607A41F1}" type="parTrans" cxnId="{BE84D668-4D07-4CF8-9791-8E0E3E51D10E}">
      <dgm:prSet/>
      <dgm:spPr/>
      <dgm:t>
        <a:bodyPr/>
        <a:lstStyle/>
        <a:p>
          <a:endParaRPr lang="hu-HU"/>
        </a:p>
      </dgm:t>
    </dgm:pt>
    <dgm:pt modelId="{473ED0EE-57E3-42D2-8E4F-C884EED081CC}" type="sibTrans" cxnId="{BE84D668-4D07-4CF8-9791-8E0E3E51D10E}">
      <dgm:prSet/>
      <dgm:spPr/>
      <dgm:t>
        <a:bodyPr/>
        <a:lstStyle/>
        <a:p>
          <a:endParaRPr lang="hu-HU"/>
        </a:p>
      </dgm:t>
    </dgm:pt>
    <dgm:pt modelId="{85AF63F2-EFAD-4E81-9589-93D87F8528F2}">
      <dgm:prSet phldrT="[Szöveg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8FC3EB58-E158-4D48-98A0-68DEC79B684A}" type="sibTrans" cxnId="{C7C1638F-C3A6-4C1E-B077-94C6CA615F2C}">
      <dgm:prSet/>
      <dgm:spPr/>
      <dgm:t>
        <a:bodyPr/>
        <a:lstStyle/>
        <a:p>
          <a:endParaRPr lang="hu-HU"/>
        </a:p>
      </dgm:t>
    </dgm:pt>
    <dgm:pt modelId="{5C44D16F-4196-443E-B38F-04F3B6BB139A}" type="parTrans" cxnId="{C7C1638F-C3A6-4C1E-B077-94C6CA615F2C}">
      <dgm:prSet/>
      <dgm:spPr/>
      <dgm:t>
        <a:bodyPr/>
        <a:lstStyle/>
        <a:p>
          <a:endParaRPr lang="hu-HU"/>
        </a:p>
      </dgm:t>
    </dgm:pt>
    <dgm:pt modelId="{99F56EC3-FD68-4E49-BB69-6E75FF62E82A}" type="pres">
      <dgm:prSet presAssocID="{E75FC215-B728-420D-A7F3-6CEE9BFE0A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188F16-99BD-43BA-A6A4-D14254D893A6}" type="pres">
      <dgm:prSet presAssocID="{EF21DDF8-23CC-407A-9892-D902E8ECA8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10FBB-2E6C-453B-AA8E-19BEEB3A1A99}" type="pres">
      <dgm:prSet presAssocID="{EF21DDF8-23CC-407A-9892-D902E8ECA8BD}" presName="spNode" presStyleCnt="0"/>
      <dgm:spPr/>
    </dgm:pt>
    <dgm:pt modelId="{DDCD662D-2F41-4609-A331-CAC352BBB5C2}" type="pres">
      <dgm:prSet presAssocID="{966B3D7B-EE94-4DDA-9A5A-9D92C097864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0DA121A-46C5-49F5-9138-9F9F6809B7E9}" type="pres">
      <dgm:prSet presAssocID="{D042B27E-11F1-4D87-A298-9F59BB7F6E81}" presName="node" presStyleLbl="node1" presStyleIdx="1" presStyleCnt="5" custScaleY="146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6ECC4-B0CF-40B6-A270-728F43D2C93F}" type="pres">
      <dgm:prSet presAssocID="{D042B27E-11F1-4D87-A298-9F59BB7F6E81}" presName="spNode" presStyleCnt="0"/>
      <dgm:spPr/>
    </dgm:pt>
    <dgm:pt modelId="{CA49DD5A-7AD8-4370-ADC8-4EEA4E72A52E}" type="pres">
      <dgm:prSet presAssocID="{D956FDC6-9A1A-41DE-A336-3791EE0F747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F1E74E0-B38F-4E68-A4EE-7F0937D89113}" type="pres">
      <dgm:prSet presAssocID="{24F8C52D-5A1B-4A70-BE90-D5CFD5F6D1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84746-F7DE-4905-8179-B896D8AECDD6}" type="pres">
      <dgm:prSet presAssocID="{24F8C52D-5A1B-4A70-BE90-D5CFD5F6D1D0}" presName="spNode" presStyleCnt="0"/>
      <dgm:spPr/>
    </dgm:pt>
    <dgm:pt modelId="{21740403-330A-4536-87A0-77B962B4DB36}" type="pres">
      <dgm:prSet presAssocID="{1E3643CF-473A-4554-8900-95309306AA9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4513DFA-E9C5-476D-9AA1-1AF0409D459A}" type="pres">
      <dgm:prSet presAssocID="{85AF63F2-EFAD-4E81-9589-93D87F8528F2}" presName="node" presStyleLbl="node1" presStyleIdx="3" presStyleCnt="5" custScaleY="15246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4B5B26-FA5A-402E-BF81-2F70136B64B1}" type="pres">
      <dgm:prSet presAssocID="{85AF63F2-EFAD-4E81-9589-93D87F8528F2}" presName="spNode" presStyleCnt="0"/>
      <dgm:spPr/>
    </dgm:pt>
    <dgm:pt modelId="{89755A74-10D3-47F8-849C-B3089EE6504B}" type="pres">
      <dgm:prSet presAssocID="{8FC3EB58-E158-4D48-98A0-68DEC79B684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2AD25EC-107D-4286-A0BC-D073F21BC5AB}" type="pres">
      <dgm:prSet presAssocID="{114F7E83-3B08-4CBE-B775-6925EF2BDB9B}" presName="node" presStyleLbl="node1" presStyleIdx="4" presStyleCnt="5" custRadScaleRad="101053" custRadScaleInc="7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020E2-78AA-4E30-A69D-0B0B433CEB38}" type="pres">
      <dgm:prSet presAssocID="{114F7E83-3B08-4CBE-B775-6925EF2BDB9B}" presName="spNode" presStyleCnt="0"/>
      <dgm:spPr/>
    </dgm:pt>
    <dgm:pt modelId="{1A200719-2A98-43C8-B823-BDE44B24E051}" type="pres">
      <dgm:prSet presAssocID="{473ED0EE-57E3-42D2-8E4F-C884EED081C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7C1638F-C3A6-4C1E-B077-94C6CA615F2C}" srcId="{E75FC215-B728-420D-A7F3-6CEE9BFE0A8E}" destId="{85AF63F2-EFAD-4E81-9589-93D87F8528F2}" srcOrd="3" destOrd="0" parTransId="{5C44D16F-4196-443E-B38F-04F3B6BB139A}" sibTransId="{8FC3EB58-E158-4D48-98A0-68DEC79B684A}"/>
    <dgm:cxn modelId="{2038070A-EEFD-4E57-9B3C-8CF5E921A190}" type="presOf" srcId="{D042B27E-11F1-4D87-A298-9F59BB7F6E81}" destId="{10DA121A-46C5-49F5-9138-9F9F6809B7E9}" srcOrd="0" destOrd="0" presId="urn:microsoft.com/office/officeart/2005/8/layout/cycle6"/>
    <dgm:cxn modelId="{8BDB8D34-0751-41C9-AC6F-1D5B242D6246}" srcId="{E75FC215-B728-420D-A7F3-6CEE9BFE0A8E}" destId="{D042B27E-11F1-4D87-A298-9F59BB7F6E81}" srcOrd="1" destOrd="0" parTransId="{0CB8C4B5-DD5F-40C1-9FCC-DC299683058F}" sibTransId="{D956FDC6-9A1A-41DE-A336-3791EE0F747A}"/>
    <dgm:cxn modelId="{154FAD7C-0CA5-4F78-9F21-A0DC8E909570}" srcId="{E75FC215-B728-420D-A7F3-6CEE9BFE0A8E}" destId="{24F8C52D-5A1B-4A70-BE90-D5CFD5F6D1D0}" srcOrd="2" destOrd="0" parTransId="{2F901788-F86F-4586-B076-E06BB9CAFE97}" sibTransId="{1E3643CF-473A-4554-8900-95309306AA90}"/>
    <dgm:cxn modelId="{F7A4D804-36BD-4C10-AC2A-B3C336B7B81D}" type="presOf" srcId="{114F7E83-3B08-4CBE-B775-6925EF2BDB9B}" destId="{E2AD25EC-107D-4286-A0BC-D073F21BC5AB}" srcOrd="0" destOrd="0" presId="urn:microsoft.com/office/officeart/2005/8/layout/cycle6"/>
    <dgm:cxn modelId="{1B6BBE37-8F52-4AFF-99D5-A7D9A4ABDC8E}" type="presOf" srcId="{8FC3EB58-E158-4D48-98A0-68DEC79B684A}" destId="{89755A74-10D3-47F8-849C-B3089EE6504B}" srcOrd="0" destOrd="0" presId="urn:microsoft.com/office/officeart/2005/8/layout/cycle6"/>
    <dgm:cxn modelId="{EF4B8522-DE59-4939-A7FC-FC95FFD8EA33}" type="presOf" srcId="{473ED0EE-57E3-42D2-8E4F-C884EED081CC}" destId="{1A200719-2A98-43C8-B823-BDE44B24E051}" srcOrd="0" destOrd="0" presId="urn:microsoft.com/office/officeart/2005/8/layout/cycle6"/>
    <dgm:cxn modelId="{D4D49418-8339-43CA-9190-16F1A34616E2}" type="presOf" srcId="{D956FDC6-9A1A-41DE-A336-3791EE0F747A}" destId="{CA49DD5A-7AD8-4370-ADC8-4EEA4E72A52E}" srcOrd="0" destOrd="0" presId="urn:microsoft.com/office/officeart/2005/8/layout/cycle6"/>
    <dgm:cxn modelId="{EA9CF5F3-0F12-4C9C-8CD2-3A038B3FCEB6}" type="presOf" srcId="{EF21DDF8-23CC-407A-9892-D902E8ECA8BD}" destId="{B3188F16-99BD-43BA-A6A4-D14254D893A6}" srcOrd="0" destOrd="0" presId="urn:microsoft.com/office/officeart/2005/8/layout/cycle6"/>
    <dgm:cxn modelId="{8086D2E6-7657-416C-A85D-8C503CCC4274}" type="presOf" srcId="{85AF63F2-EFAD-4E81-9589-93D87F8528F2}" destId="{44513DFA-E9C5-476D-9AA1-1AF0409D459A}" srcOrd="0" destOrd="0" presId="urn:microsoft.com/office/officeart/2005/8/layout/cycle6"/>
    <dgm:cxn modelId="{36C69B22-9937-4870-A06D-97D448B1D881}" srcId="{E75FC215-B728-420D-A7F3-6CEE9BFE0A8E}" destId="{EF21DDF8-23CC-407A-9892-D902E8ECA8BD}" srcOrd="0" destOrd="0" parTransId="{3B81FD3A-2DC4-4297-8BA2-DD7BC80B3D56}" sibTransId="{966B3D7B-EE94-4DDA-9A5A-9D92C097864E}"/>
    <dgm:cxn modelId="{590210FC-1A2A-41B5-A551-7CAEB17AE301}" type="presOf" srcId="{1E3643CF-473A-4554-8900-95309306AA90}" destId="{21740403-330A-4536-87A0-77B962B4DB36}" srcOrd="0" destOrd="0" presId="urn:microsoft.com/office/officeart/2005/8/layout/cycle6"/>
    <dgm:cxn modelId="{BE84D668-4D07-4CF8-9791-8E0E3E51D10E}" srcId="{E75FC215-B728-420D-A7F3-6CEE9BFE0A8E}" destId="{114F7E83-3B08-4CBE-B775-6925EF2BDB9B}" srcOrd="4" destOrd="0" parTransId="{90C42C40-34E5-4212-B1C2-05CB607A41F1}" sibTransId="{473ED0EE-57E3-42D2-8E4F-C884EED081CC}"/>
    <dgm:cxn modelId="{BD6D9B69-DB50-490A-A946-FEE4BED454C9}" type="presOf" srcId="{E75FC215-B728-420D-A7F3-6CEE9BFE0A8E}" destId="{99F56EC3-FD68-4E49-BB69-6E75FF62E82A}" srcOrd="0" destOrd="0" presId="urn:microsoft.com/office/officeart/2005/8/layout/cycle6"/>
    <dgm:cxn modelId="{299E7273-1D87-468C-99FD-DEC633A9302C}" type="presOf" srcId="{24F8C52D-5A1B-4A70-BE90-D5CFD5F6D1D0}" destId="{CF1E74E0-B38F-4E68-A4EE-7F0937D89113}" srcOrd="0" destOrd="0" presId="urn:microsoft.com/office/officeart/2005/8/layout/cycle6"/>
    <dgm:cxn modelId="{92C92E3F-C717-4710-A333-56E5D1B57FB5}" type="presOf" srcId="{966B3D7B-EE94-4DDA-9A5A-9D92C097864E}" destId="{DDCD662D-2F41-4609-A331-CAC352BBB5C2}" srcOrd="0" destOrd="0" presId="urn:microsoft.com/office/officeart/2005/8/layout/cycle6"/>
    <dgm:cxn modelId="{3A0B17EB-0266-462C-9EC2-48F445F9A8E5}" type="presParOf" srcId="{99F56EC3-FD68-4E49-BB69-6E75FF62E82A}" destId="{B3188F16-99BD-43BA-A6A4-D14254D893A6}" srcOrd="0" destOrd="0" presId="urn:microsoft.com/office/officeart/2005/8/layout/cycle6"/>
    <dgm:cxn modelId="{9A48379F-623C-42F3-8810-F1E62C2DD819}" type="presParOf" srcId="{99F56EC3-FD68-4E49-BB69-6E75FF62E82A}" destId="{C8F10FBB-2E6C-453B-AA8E-19BEEB3A1A99}" srcOrd="1" destOrd="0" presId="urn:microsoft.com/office/officeart/2005/8/layout/cycle6"/>
    <dgm:cxn modelId="{1F8031FD-2E65-4683-B814-801CA9B50A2E}" type="presParOf" srcId="{99F56EC3-FD68-4E49-BB69-6E75FF62E82A}" destId="{DDCD662D-2F41-4609-A331-CAC352BBB5C2}" srcOrd="2" destOrd="0" presId="urn:microsoft.com/office/officeart/2005/8/layout/cycle6"/>
    <dgm:cxn modelId="{D4ECAD90-6F40-45E0-985F-38B192D3FC85}" type="presParOf" srcId="{99F56EC3-FD68-4E49-BB69-6E75FF62E82A}" destId="{10DA121A-46C5-49F5-9138-9F9F6809B7E9}" srcOrd="3" destOrd="0" presId="urn:microsoft.com/office/officeart/2005/8/layout/cycle6"/>
    <dgm:cxn modelId="{FACAADE7-F6DA-4E61-A7E7-8A071D4074B6}" type="presParOf" srcId="{99F56EC3-FD68-4E49-BB69-6E75FF62E82A}" destId="{1A96ECC4-B0CF-40B6-A270-728F43D2C93F}" srcOrd="4" destOrd="0" presId="urn:microsoft.com/office/officeart/2005/8/layout/cycle6"/>
    <dgm:cxn modelId="{4BCD43C6-6657-4158-8ED3-038441FBAA2F}" type="presParOf" srcId="{99F56EC3-FD68-4E49-BB69-6E75FF62E82A}" destId="{CA49DD5A-7AD8-4370-ADC8-4EEA4E72A52E}" srcOrd="5" destOrd="0" presId="urn:microsoft.com/office/officeart/2005/8/layout/cycle6"/>
    <dgm:cxn modelId="{C00BC155-5527-49B4-A902-ABAF73B8B100}" type="presParOf" srcId="{99F56EC3-FD68-4E49-BB69-6E75FF62E82A}" destId="{CF1E74E0-B38F-4E68-A4EE-7F0937D89113}" srcOrd="6" destOrd="0" presId="urn:microsoft.com/office/officeart/2005/8/layout/cycle6"/>
    <dgm:cxn modelId="{3DE56C11-91CF-44B4-AE11-020A891FC511}" type="presParOf" srcId="{99F56EC3-FD68-4E49-BB69-6E75FF62E82A}" destId="{36684746-F7DE-4905-8179-B896D8AECDD6}" srcOrd="7" destOrd="0" presId="urn:microsoft.com/office/officeart/2005/8/layout/cycle6"/>
    <dgm:cxn modelId="{943948F4-C293-4DBF-8E8D-8AD3DF0AFE9C}" type="presParOf" srcId="{99F56EC3-FD68-4E49-BB69-6E75FF62E82A}" destId="{21740403-330A-4536-87A0-77B962B4DB36}" srcOrd="8" destOrd="0" presId="urn:microsoft.com/office/officeart/2005/8/layout/cycle6"/>
    <dgm:cxn modelId="{35B181E8-D205-4A75-A7DE-A03CD22E3C12}" type="presParOf" srcId="{99F56EC3-FD68-4E49-BB69-6E75FF62E82A}" destId="{44513DFA-E9C5-476D-9AA1-1AF0409D459A}" srcOrd="9" destOrd="0" presId="urn:microsoft.com/office/officeart/2005/8/layout/cycle6"/>
    <dgm:cxn modelId="{B0482F49-8939-4179-AFB2-06DCE8903CAB}" type="presParOf" srcId="{99F56EC3-FD68-4E49-BB69-6E75FF62E82A}" destId="{004B5B26-FA5A-402E-BF81-2F70136B64B1}" srcOrd="10" destOrd="0" presId="urn:microsoft.com/office/officeart/2005/8/layout/cycle6"/>
    <dgm:cxn modelId="{B240F28F-264A-46A4-BD53-31D25FE37B80}" type="presParOf" srcId="{99F56EC3-FD68-4E49-BB69-6E75FF62E82A}" destId="{89755A74-10D3-47F8-849C-B3089EE6504B}" srcOrd="11" destOrd="0" presId="urn:microsoft.com/office/officeart/2005/8/layout/cycle6"/>
    <dgm:cxn modelId="{E79ECA69-EF07-496A-B8FA-9A6D14C1663D}" type="presParOf" srcId="{99F56EC3-FD68-4E49-BB69-6E75FF62E82A}" destId="{E2AD25EC-107D-4286-A0BC-D073F21BC5AB}" srcOrd="12" destOrd="0" presId="urn:microsoft.com/office/officeart/2005/8/layout/cycle6"/>
    <dgm:cxn modelId="{123A373C-44A7-4B77-9EED-F028A18BA0C5}" type="presParOf" srcId="{99F56EC3-FD68-4E49-BB69-6E75FF62E82A}" destId="{839020E2-78AA-4E30-A69D-0B0B433CEB38}" srcOrd="13" destOrd="0" presId="urn:microsoft.com/office/officeart/2005/8/layout/cycle6"/>
    <dgm:cxn modelId="{E00DAEF6-A47A-4675-AE7F-ACDD343F300F}" type="presParOf" srcId="{99F56EC3-FD68-4E49-BB69-6E75FF62E82A}" destId="{1A200719-2A98-43C8-B823-BDE44B24E051}" srcOrd="14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046A58-C2D0-4043-A264-1E69AD3E7FD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D3E8F75-8B7A-4C68-8451-947266FAEDA9}">
      <dgm:prSet phldrT="[Szöveg]"/>
      <dgm:spPr/>
      <dgm:t>
        <a:bodyPr/>
        <a:lstStyle/>
        <a:p>
          <a:r>
            <a:rPr lang="hu-HU" dirty="0" smtClean="0">
              <a:latin typeface="Comic Sans MS" pitchFamily="66" charset="0"/>
            </a:rPr>
            <a:t>?</a:t>
          </a:r>
          <a:endParaRPr lang="hu-HU" dirty="0">
            <a:latin typeface="Comic Sans MS" pitchFamily="66" charset="0"/>
          </a:endParaRPr>
        </a:p>
      </dgm:t>
    </dgm:pt>
    <dgm:pt modelId="{E92D57AB-09B7-4EFE-8DD0-9EECDD520D48}" type="parTrans" cxnId="{DCED7EB8-10EF-45E8-8738-EB1D508BC6B5}">
      <dgm:prSet/>
      <dgm:spPr/>
      <dgm:t>
        <a:bodyPr/>
        <a:lstStyle/>
        <a:p>
          <a:endParaRPr lang="hu-HU"/>
        </a:p>
      </dgm:t>
    </dgm:pt>
    <dgm:pt modelId="{B470741F-5CE7-4C95-A8E6-2C643B154815}" type="sibTrans" cxnId="{DCED7EB8-10EF-45E8-8738-EB1D508BC6B5}">
      <dgm:prSet/>
      <dgm:spPr/>
      <dgm:t>
        <a:bodyPr/>
        <a:lstStyle/>
        <a:p>
          <a:endParaRPr lang="hu-HU"/>
        </a:p>
      </dgm:t>
    </dgm:pt>
    <dgm:pt modelId="{F8612D1B-54BF-4FF1-9642-BC5AD4C3C76F}">
      <dgm:prSet phldrT="[Szöveg]" custT="1"/>
      <dgm:spPr/>
      <dgm:t>
        <a:bodyPr/>
        <a:lstStyle/>
        <a:p>
          <a:r>
            <a:rPr lang="hu-HU" sz="3200" dirty="0" smtClean="0">
              <a:latin typeface="Comic Sans MS" pitchFamily="66" charset="0"/>
            </a:rPr>
            <a:t>?</a:t>
          </a:r>
          <a:endParaRPr lang="hu-HU" sz="3200" dirty="0">
            <a:latin typeface="Comic Sans MS" pitchFamily="66" charset="0"/>
          </a:endParaRPr>
        </a:p>
      </dgm:t>
    </dgm:pt>
    <dgm:pt modelId="{23EB834B-A683-4628-9726-840D32F0FC25}" type="parTrans" cxnId="{3F218B35-9B12-4728-B313-E9E9234CE89F}">
      <dgm:prSet/>
      <dgm:spPr/>
      <dgm:t>
        <a:bodyPr/>
        <a:lstStyle/>
        <a:p>
          <a:endParaRPr lang="hu-HU"/>
        </a:p>
      </dgm:t>
    </dgm:pt>
    <dgm:pt modelId="{F9CF93F7-D77D-4338-985E-F4A85F2B8F14}" type="sibTrans" cxnId="{3F218B35-9B12-4728-B313-E9E9234CE89F}">
      <dgm:prSet/>
      <dgm:spPr/>
      <dgm:t>
        <a:bodyPr/>
        <a:lstStyle/>
        <a:p>
          <a:endParaRPr lang="hu-HU"/>
        </a:p>
      </dgm:t>
    </dgm:pt>
    <dgm:pt modelId="{09ED4FA8-17ED-4381-9B71-665C8D2FFFAD}">
      <dgm:prSet phldrT="[Szöveg]" custT="1"/>
      <dgm:spPr/>
      <dgm:t>
        <a:bodyPr/>
        <a:lstStyle/>
        <a:p>
          <a:r>
            <a:rPr lang="hu-HU" sz="2800" dirty="0" smtClean="0">
              <a:latin typeface="Comic Sans MS" pitchFamily="66" charset="0"/>
            </a:rPr>
            <a:t>YOU</a:t>
          </a:r>
          <a:endParaRPr lang="hu-HU" sz="2800" dirty="0">
            <a:latin typeface="Comic Sans MS" pitchFamily="66" charset="0"/>
          </a:endParaRPr>
        </a:p>
      </dgm:t>
    </dgm:pt>
    <dgm:pt modelId="{0BC676EA-48DA-4027-A05B-33B6049DD1CE}" type="parTrans" cxnId="{62654B08-60B4-47DC-BB6F-D9B68966D722}">
      <dgm:prSet/>
      <dgm:spPr/>
      <dgm:t>
        <a:bodyPr/>
        <a:lstStyle/>
        <a:p>
          <a:endParaRPr lang="hu-HU"/>
        </a:p>
      </dgm:t>
    </dgm:pt>
    <dgm:pt modelId="{20DC7E00-26BE-4D47-A0A6-872CA7AC0E5D}" type="sibTrans" cxnId="{62654B08-60B4-47DC-BB6F-D9B68966D722}">
      <dgm:prSet/>
      <dgm:spPr/>
      <dgm:t>
        <a:bodyPr/>
        <a:lstStyle/>
        <a:p>
          <a:endParaRPr lang="hu-HU"/>
        </a:p>
      </dgm:t>
    </dgm:pt>
    <dgm:pt modelId="{BF1FAB05-E4ED-46F5-A023-7579E37234D7}">
      <dgm:prSet phldrT="[Szöveg]"/>
      <dgm:spPr/>
      <dgm:t>
        <a:bodyPr/>
        <a:lstStyle/>
        <a:p>
          <a:r>
            <a:rPr lang="hu-HU" dirty="0" smtClean="0">
              <a:latin typeface="Comic Sans MS" pitchFamily="66" charset="0"/>
            </a:rPr>
            <a:t>?</a:t>
          </a:r>
          <a:endParaRPr lang="hu-HU" dirty="0">
            <a:latin typeface="Comic Sans MS" pitchFamily="66" charset="0"/>
          </a:endParaRPr>
        </a:p>
      </dgm:t>
    </dgm:pt>
    <dgm:pt modelId="{540A5A16-FB74-4916-9D9F-DE8BBA47464E}" type="parTrans" cxnId="{D3CB343A-19D0-4152-B2AF-FF1198183EED}">
      <dgm:prSet/>
      <dgm:spPr/>
      <dgm:t>
        <a:bodyPr/>
        <a:lstStyle/>
        <a:p>
          <a:endParaRPr lang="hu-HU"/>
        </a:p>
      </dgm:t>
    </dgm:pt>
    <dgm:pt modelId="{ED1AE013-18E8-4A1B-BB1B-60189AA3DF12}" type="sibTrans" cxnId="{D3CB343A-19D0-4152-B2AF-FF1198183EED}">
      <dgm:prSet/>
      <dgm:spPr/>
      <dgm:t>
        <a:bodyPr/>
        <a:lstStyle/>
        <a:p>
          <a:endParaRPr lang="hu-HU"/>
        </a:p>
      </dgm:t>
    </dgm:pt>
    <dgm:pt modelId="{7442166D-8D37-4938-A7BB-EA1AE5A5B5C4}">
      <dgm:prSet phldrT="[Szöveg]"/>
      <dgm:spPr/>
      <dgm:t>
        <a:bodyPr/>
        <a:lstStyle/>
        <a:p>
          <a:r>
            <a:rPr lang="hu-HU" dirty="0" smtClean="0">
              <a:latin typeface="Comic Sans MS" pitchFamily="66" charset="0"/>
            </a:rPr>
            <a:t>?</a:t>
          </a:r>
          <a:endParaRPr lang="hu-HU" dirty="0">
            <a:latin typeface="Comic Sans MS" pitchFamily="66" charset="0"/>
          </a:endParaRPr>
        </a:p>
      </dgm:t>
    </dgm:pt>
    <dgm:pt modelId="{14E9C355-4C42-43CD-A09D-539342F370D6}" type="parTrans" cxnId="{09261D1E-D8BD-40B2-964E-752D560D5C99}">
      <dgm:prSet/>
      <dgm:spPr/>
      <dgm:t>
        <a:bodyPr/>
        <a:lstStyle/>
        <a:p>
          <a:endParaRPr lang="hu-HU"/>
        </a:p>
      </dgm:t>
    </dgm:pt>
    <dgm:pt modelId="{8EBAE7CD-69F9-4DF9-93C7-F84D291B39E6}" type="sibTrans" cxnId="{09261D1E-D8BD-40B2-964E-752D560D5C99}">
      <dgm:prSet/>
      <dgm:spPr/>
      <dgm:t>
        <a:bodyPr/>
        <a:lstStyle/>
        <a:p>
          <a:endParaRPr lang="hu-HU"/>
        </a:p>
      </dgm:t>
    </dgm:pt>
    <dgm:pt modelId="{2170736B-CF72-4E28-8E70-E347EA816669}" type="pres">
      <dgm:prSet presAssocID="{D2046A58-C2D0-4043-A264-1E69AD3E7F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95C523-4C4E-4FD5-B9B3-345E20EF8752}" type="pres">
      <dgm:prSet presAssocID="{7D3E8F75-8B7A-4C68-8451-947266FAED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773B9-3CFE-4B2C-ABF6-7473CD6ECDC4}" type="pres">
      <dgm:prSet presAssocID="{7D3E8F75-8B7A-4C68-8451-947266FAEDA9}" presName="spNode" presStyleCnt="0"/>
      <dgm:spPr/>
    </dgm:pt>
    <dgm:pt modelId="{33022052-839D-4A6A-9268-8FB23AFFA49A}" type="pres">
      <dgm:prSet presAssocID="{B470741F-5CE7-4C95-A8E6-2C643B15481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2C3EBBD-D2FA-4992-B56A-7AEACABFDCAA}" type="pres">
      <dgm:prSet presAssocID="{F8612D1B-54BF-4FF1-9642-BC5AD4C3C7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DE2F3A-1B96-49EE-956D-97A291AA425A}" type="pres">
      <dgm:prSet presAssocID="{F8612D1B-54BF-4FF1-9642-BC5AD4C3C76F}" presName="spNode" presStyleCnt="0"/>
      <dgm:spPr/>
    </dgm:pt>
    <dgm:pt modelId="{CA6B23A7-5CE0-44F7-B89F-9934C1AA73B5}" type="pres">
      <dgm:prSet presAssocID="{F9CF93F7-D77D-4338-985E-F4A85F2B8F1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341FAF4-A85F-4731-BBA7-04F9378723B1}" type="pres">
      <dgm:prSet presAssocID="{09ED4FA8-17ED-4381-9B71-665C8D2FFF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37775-0D2B-4F1D-AEB1-D7FD872394D3}" type="pres">
      <dgm:prSet presAssocID="{09ED4FA8-17ED-4381-9B71-665C8D2FFFAD}" presName="spNode" presStyleCnt="0"/>
      <dgm:spPr/>
    </dgm:pt>
    <dgm:pt modelId="{560874A7-F38D-4909-B587-4724407D2612}" type="pres">
      <dgm:prSet presAssocID="{20DC7E00-26BE-4D47-A0A6-872CA7AC0E5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465F5DC-67AF-417A-9E04-E52621B31F69}" type="pres">
      <dgm:prSet presAssocID="{BF1FAB05-E4ED-46F5-A023-7579E37234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BB4F2-AAD8-42A0-9FAE-B4D74D733D6A}" type="pres">
      <dgm:prSet presAssocID="{BF1FAB05-E4ED-46F5-A023-7579E37234D7}" presName="spNode" presStyleCnt="0"/>
      <dgm:spPr/>
    </dgm:pt>
    <dgm:pt modelId="{B8DFA4F4-8E7F-4309-A64B-6D4CE4C6135D}" type="pres">
      <dgm:prSet presAssocID="{ED1AE013-18E8-4A1B-BB1B-60189AA3DF1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7AD117D-5CFA-46F8-A8F6-F3C3E8552B02}" type="pres">
      <dgm:prSet presAssocID="{7442166D-8D37-4938-A7BB-EA1AE5A5B5C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840F2-C0CE-4BE2-B04B-4668D045C000}" type="pres">
      <dgm:prSet presAssocID="{7442166D-8D37-4938-A7BB-EA1AE5A5B5C4}" presName="spNode" presStyleCnt="0"/>
      <dgm:spPr/>
    </dgm:pt>
    <dgm:pt modelId="{1C8FB22A-567C-4A70-84C8-987114655E76}" type="pres">
      <dgm:prSet presAssocID="{8EBAE7CD-69F9-4DF9-93C7-F84D291B39E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9261D1E-D8BD-40B2-964E-752D560D5C99}" srcId="{D2046A58-C2D0-4043-A264-1E69AD3E7FDC}" destId="{7442166D-8D37-4938-A7BB-EA1AE5A5B5C4}" srcOrd="4" destOrd="0" parTransId="{14E9C355-4C42-43CD-A09D-539342F370D6}" sibTransId="{8EBAE7CD-69F9-4DF9-93C7-F84D291B39E6}"/>
    <dgm:cxn modelId="{1CF349E7-699A-403C-843B-49E4B9715CA1}" type="presOf" srcId="{7D3E8F75-8B7A-4C68-8451-947266FAEDA9}" destId="{6E95C523-4C4E-4FD5-B9B3-345E20EF8752}" srcOrd="0" destOrd="0" presId="urn:microsoft.com/office/officeart/2005/8/layout/cycle6"/>
    <dgm:cxn modelId="{62654B08-60B4-47DC-BB6F-D9B68966D722}" srcId="{D2046A58-C2D0-4043-A264-1E69AD3E7FDC}" destId="{09ED4FA8-17ED-4381-9B71-665C8D2FFFAD}" srcOrd="2" destOrd="0" parTransId="{0BC676EA-48DA-4027-A05B-33B6049DD1CE}" sibTransId="{20DC7E00-26BE-4D47-A0A6-872CA7AC0E5D}"/>
    <dgm:cxn modelId="{4EC176FD-48FD-4341-AB8F-117E2E0C0731}" type="presOf" srcId="{20DC7E00-26BE-4D47-A0A6-872CA7AC0E5D}" destId="{560874A7-F38D-4909-B587-4724407D2612}" srcOrd="0" destOrd="0" presId="urn:microsoft.com/office/officeart/2005/8/layout/cycle6"/>
    <dgm:cxn modelId="{DCED7EB8-10EF-45E8-8738-EB1D508BC6B5}" srcId="{D2046A58-C2D0-4043-A264-1E69AD3E7FDC}" destId="{7D3E8F75-8B7A-4C68-8451-947266FAEDA9}" srcOrd="0" destOrd="0" parTransId="{E92D57AB-09B7-4EFE-8DD0-9EECDD520D48}" sibTransId="{B470741F-5CE7-4C95-A8E6-2C643B154815}"/>
    <dgm:cxn modelId="{3F218B35-9B12-4728-B313-E9E9234CE89F}" srcId="{D2046A58-C2D0-4043-A264-1E69AD3E7FDC}" destId="{F8612D1B-54BF-4FF1-9642-BC5AD4C3C76F}" srcOrd="1" destOrd="0" parTransId="{23EB834B-A683-4628-9726-840D32F0FC25}" sibTransId="{F9CF93F7-D77D-4338-985E-F4A85F2B8F14}"/>
    <dgm:cxn modelId="{8FDBE754-8141-43ED-BE5A-8E093E46F503}" type="presOf" srcId="{7442166D-8D37-4938-A7BB-EA1AE5A5B5C4}" destId="{D7AD117D-5CFA-46F8-A8F6-F3C3E8552B02}" srcOrd="0" destOrd="0" presId="urn:microsoft.com/office/officeart/2005/8/layout/cycle6"/>
    <dgm:cxn modelId="{B2E8DB43-9D80-4154-BBC4-2280358DFE62}" type="presOf" srcId="{09ED4FA8-17ED-4381-9B71-665C8D2FFFAD}" destId="{4341FAF4-A85F-4731-BBA7-04F9378723B1}" srcOrd="0" destOrd="0" presId="urn:microsoft.com/office/officeart/2005/8/layout/cycle6"/>
    <dgm:cxn modelId="{F5E35F50-B924-4A75-9C55-903D336EBF6E}" type="presOf" srcId="{8EBAE7CD-69F9-4DF9-93C7-F84D291B39E6}" destId="{1C8FB22A-567C-4A70-84C8-987114655E76}" srcOrd="0" destOrd="0" presId="urn:microsoft.com/office/officeart/2005/8/layout/cycle6"/>
    <dgm:cxn modelId="{D3CB343A-19D0-4152-B2AF-FF1198183EED}" srcId="{D2046A58-C2D0-4043-A264-1E69AD3E7FDC}" destId="{BF1FAB05-E4ED-46F5-A023-7579E37234D7}" srcOrd="3" destOrd="0" parTransId="{540A5A16-FB74-4916-9D9F-DE8BBA47464E}" sibTransId="{ED1AE013-18E8-4A1B-BB1B-60189AA3DF12}"/>
    <dgm:cxn modelId="{9BF19D29-2DA4-4AC1-BAC1-EE33A267159E}" type="presOf" srcId="{F8612D1B-54BF-4FF1-9642-BC5AD4C3C76F}" destId="{C2C3EBBD-D2FA-4992-B56A-7AEACABFDCAA}" srcOrd="0" destOrd="0" presId="urn:microsoft.com/office/officeart/2005/8/layout/cycle6"/>
    <dgm:cxn modelId="{54DD83CA-180E-47D6-A21C-BBC19EC5BDAE}" type="presOf" srcId="{D2046A58-C2D0-4043-A264-1E69AD3E7FDC}" destId="{2170736B-CF72-4E28-8E70-E347EA816669}" srcOrd="0" destOrd="0" presId="urn:microsoft.com/office/officeart/2005/8/layout/cycle6"/>
    <dgm:cxn modelId="{2C71CBB9-6085-496D-A724-CE0F0CC92D8C}" type="presOf" srcId="{BF1FAB05-E4ED-46F5-A023-7579E37234D7}" destId="{E465F5DC-67AF-417A-9E04-E52621B31F69}" srcOrd="0" destOrd="0" presId="urn:microsoft.com/office/officeart/2005/8/layout/cycle6"/>
    <dgm:cxn modelId="{75774958-AD12-4794-A6A4-B2804AECEA48}" type="presOf" srcId="{F9CF93F7-D77D-4338-985E-F4A85F2B8F14}" destId="{CA6B23A7-5CE0-44F7-B89F-9934C1AA73B5}" srcOrd="0" destOrd="0" presId="urn:microsoft.com/office/officeart/2005/8/layout/cycle6"/>
    <dgm:cxn modelId="{E8299391-6F0C-4C75-8B01-33D7D4ABDBE8}" type="presOf" srcId="{B470741F-5CE7-4C95-A8E6-2C643B154815}" destId="{33022052-839D-4A6A-9268-8FB23AFFA49A}" srcOrd="0" destOrd="0" presId="urn:microsoft.com/office/officeart/2005/8/layout/cycle6"/>
    <dgm:cxn modelId="{B9935700-4AFC-4D24-8F6F-0EB1FB5C6DF3}" type="presOf" srcId="{ED1AE013-18E8-4A1B-BB1B-60189AA3DF12}" destId="{B8DFA4F4-8E7F-4309-A64B-6D4CE4C6135D}" srcOrd="0" destOrd="0" presId="urn:microsoft.com/office/officeart/2005/8/layout/cycle6"/>
    <dgm:cxn modelId="{3B7B401A-FF25-43E5-A75D-72314855D066}" type="presParOf" srcId="{2170736B-CF72-4E28-8E70-E347EA816669}" destId="{6E95C523-4C4E-4FD5-B9B3-345E20EF8752}" srcOrd="0" destOrd="0" presId="urn:microsoft.com/office/officeart/2005/8/layout/cycle6"/>
    <dgm:cxn modelId="{1CE5BA3B-A142-4265-81AA-67C7105A7080}" type="presParOf" srcId="{2170736B-CF72-4E28-8E70-E347EA816669}" destId="{D38773B9-3CFE-4B2C-ABF6-7473CD6ECDC4}" srcOrd="1" destOrd="0" presId="urn:microsoft.com/office/officeart/2005/8/layout/cycle6"/>
    <dgm:cxn modelId="{EDF5A0E8-1EE1-434D-B2FB-EE3019EFFD92}" type="presParOf" srcId="{2170736B-CF72-4E28-8E70-E347EA816669}" destId="{33022052-839D-4A6A-9268-8FB23AFFA49A}" srcOrd="2" destOrd="0" presId="urn:microsoft.com/office/officeart/2005/8/layout/cycle6"/>
    <dgm:cxn modelId="{B5655C0E-17C1-4998-AE6D-BCD68031D9C8}" type="presParOf" srcId="{2170736B-CF72-4E28-8E70-E347EA816669}" destId="{C2C3EBBD-D2FA-4992-B56A-7AEACABFDCAA}" srcOrd="3" destOrd="0" presId="urn:microsoft.com/office/officeart/2005/8/layout/cycle6"/>
    <dgm:cxn modelId="{9A1829E1-B88C-4B30-90D9-EE0BF7DFC315}" type="presParOf" srcId="{2170736B-CF72-4E28-8E70-E347EA816669}" destId="{62DE2F3A-1B96-49EE-956D-97A291AA425A}" srcOrd="4" destOrd="0" presId="urn:microsoft.com/office/officeart/2005/8/layout/cycle6"/>
    <dgm:cxn modelId="{524FFBD9-A3B2-43F6-91FF-2D6EE266AFB7}" type="presParOf" srcId="{2170736B-CF72-4E28-8E70-E347EA816669}" destId="{CA6B23A7-5CE0-44F7-B89F-9934C1AA73B5}" srcOrd="5" destOrd="0" presId="urn:microsoft.com/office/officeart/2005/8/layout/cycle6"/>
    <dgm:cxn modelId="{6970BDC8-0273-4AD9-8B9C-1740382D683A}" type="presParOf" srcId="{2170736B-CF72-4E28-8E70-E347EA816669}" destId="{4341FAF4-A85F-4731-BBA7-04F9378723B1}" srcOrd="6" destOrd="0" presId="urn:microsoft.com/office/officeart/2005/8/layout/cycle6"/>
    <dgm:cxn modelId="{7AB227B7-F0D2-457B-A419-1E07535BEB7A}" type="presParOf" srcId="{2170736B-CF72-4E28-8E70-E347EA816669}" destId="{A1037775-0D2B-4F1D-AEB1-D7FD872394D3}" srcOrd="7" destOrd="0" presId="urn:microsoft.com/office/officeart/2005/8/layout/cycle6"/>
    <dgm:cxn modelId="{ACAC72D0-33ED-4987-91B0-8B13BD6BCAE0}" type="presParOf" srcId="{2170736B-CF72-4E28-8E70-E347EA816669}" destId="{560874A7-F38D-4909-B587-4724407D2612}" srcOrd="8" destOrd="0" presId="urn:microsoft.com/office/officeart/2005/8/layout/cycle6"/>
    <dgm:cxn modelId="{1C3FDEC6-DB31-44F1-B47A-E33F787A8E66}" type="presParOf" srcId="{2170736B-CF72-4E28-8E70-E347EA816669}" destId="{E465F5DC-67AF-417A-9E04-E52621B31F69}" srcOrd="9" destOrd="0" presId="urn:microsoft.com/office/officeart/2005/8/layout/cycle6"/>
    <dgm:cxn modelId="{48A44048-7399-4988-A3A5-FEF45483C311}" type="presParOf" srcId="{2170736B-CF72-4E28-8E70-E347EA816669}" destId="{715BB4F2-AAD8-42A0-9FAE-B4D74D733D6A}" srcOrd="10" destOrd="0" presId="urn:microsoft.com/office/officeart/2005/8/layout/cycle6"/>
    <dgm:cxn modelId="{B90CA02E-0736-499E-B200-4FEF7AAE5F8C}" type="presParOf" srcId="{2170736B-CF72-4E28-8E70-E347EA816669}" destId="{B8DFA4F4-8E7F-4309-A64B-6D4CE4C6135D}" srcOrd="11" destOrd="0" presId="urn:microsoft.com/office/officeart/2005/8/layout/cycle6"/>
    <dgm:cxn modelId="{9E35FB33-48C1-4917-982A-3B2ADE53F3DB}" type="presParOf" srcId="{2170736B-CF72-4E28-8E70-E347EA816669}" destId="{D7AD117D-5CFA-46F8-A8F6-F3C3E8552B02}" srcOrd="12" destOrd="0" presId="urn:microsoft.com/office/officeart/2005/8/layout/cycle6"/>
    <dgm:cxn modelId="{DC908C57-9382-4368-BC3D-37CA3644C77F}" type="presParOf" srcId="{2170736B-CF72-4E28-8E70-E347EA816669}" destId="{2F4840F2-C0CE-4BE2-B04B-4668D045C000}" srcOrd="13" destOrd="0" presId="urn:microsoft.com/office/officeart/2005/8/layout/cycle6"/>
    <dgm:cxn modelId="{2852EB87-E3F6-414C-8970-3811B3BC69B4}" type="presParOf" srcId="{2170736B-CF72-4E28-8E70-E347EA816669}" destId="{1C8FB22A-567C-4A70-84C8-987114655E76}" srcOrd="14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B689F-9AFF-40AF-86A0-345F1CD6363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1B7C47E-6BC2-4F55-A123-8353ADA81041}">
      <dgm:prSet phldrT="[Szöveg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2B91305F-0E4E-4714-B807-6B86462ED9A9}" type="parTrans" cxnId="{302B2997-6333-41F8-ADDC-F21568595527}">
      <dgm:prSet/>
      <dgm:spPr/>
      <dgm:t>
        <a:bodyPr/>
        <a:lstStyle/>
        <a:p>
          <a:endParaRPr lang="hu-HU"/>
        </a:p>
      </dgm:t>
    </dgm:pt>
    <dgm:pt modelId="{73C40786-A126-4591-BB13-11E62BE912B7}" type="sibTrans" cxnId="{302B2997-6333-41F8-ADDC-F21568595527}">
      <dgm:prSet/>
      <dgm:spPr/>
      <dgm:t>
        <a:bodyPr/>
        <a:lstStyle/>
        <a:p>
          <a:endParaRPr lang="hu-HU"/>
        </a:p>
      </dgm:t>
    </dgm:pt>
    <dgm:pt modelId="{780F47A9-EB5A-4EE3-891C-4689F5657B53}">
      <dgm:prSet phldrT="[Szöveg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7DF57421-AD69-416F-BC77-9519FAA8E7BB}" type="parTrans" cxnId="{E9C4F6D7-F4AB-4E67-A4C9-2F71FB79343A}">
      <dgm:prSet/>
      <dgm:spPr/>
      <dgm:t>
        <a:bodyPr/>
        <a:lstStyle/>
        <a:p>
          <a:endParaRPr lang="hu-HU"/>
        </a:p>
      </dgm:t>
    </dgm:pt>
    <dgm:pt modelId="{4B281387-B141-4BDC-A3A5-60729D5379B9}" type="sibTrans" cxnId="{E9C4F6D7-F4AB-4E67-A4C9-2F71FB79343A}">
      <dgm:prSet/>
      <dgm:spPr/>
      <dgm:t>
        <a:bodyPr/>
        <a:lstStyle/>
        <a:p>
          <a:endParaRPr lang="hu-HU"/>
        </a:p>
      </dgm:t>
    </dgm:pt>
    <dgm:pt modelId="{5F8C115C-1050-41A1-ABC8-6B7FB0C4F43D}">
      <dgm:prSet phldrT="[Szöveg]"/>
      <dgm:spPr/>
      <dgm:t>
        <a:bodyPr/>
        <a:lstStyle/>
        <a:p>
          <a:r>
            <a:rPr lang="en-GB" noProof="0" dirty="0" smtClean="0">
              <a:solidFill>
                <a:srgbClr val="002060"/>
              </a:solidFill>
              <a:latin typeface="Comic Sans MS" pitchFamily="66" charset="0"/>
            </a:rPr>
            <a:t>Katy</a:t>
          </a:r>
          <a:endParaRPr lang="en-GB" noProof="0" dirty="0">
            <a:solidFill>
              <a:srgbClr val="002060"/>
            </a:solidFill>
            <a:latin typeface="Comic Sans MS" pitchFamily="66" charset="0"/>
          </a:endParaRPr>
        </a:p>
      </dgm:t>
    </dgm:pt>
    <dgm:pt modelId="{4859C76B-5FC6-4099-98E3-42F634CDACE7}" type="parTrans" cxnId="{E3CD097F-70A9-448F-9AB6-D7CC88822A61}">
      <dgm:prSet/>
      <dgm:spPr/>
      <dgm:t>
        <a:bodyPr/>
        <a:lstStyle/>
        <a:p>
          <a:endParaRPr lang="hu-HU"/>
        </a:p>
      </dgm:t>
    </dgm:pt>
    <dgm:pt modelId="{AE109836-AC3B-42F1-BACB-FC2C7DF56C6C}" type="sibTrans" cxnId="{E3CD097F-70A9-448F-9AB6-D7CC88822A61}">
      <dgm:prSet/>
      <dgm:spPr/>
      <dgm:t>
        <a:bodyPr/>
        <a:lstStyle/>
        <a:p>
          <a:endParaRPr lang="hu-HU"/>
        </a:p>
      </dgm:t>
    </dgm:pt>
    <dgm:pt modelId="{E41B0F17-CE65-44B1-9E24-2B1F6E072CC4}">
      <dgm:prSet phldrT="[Szöveg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2FFD7EA6-2F87-4457-B9B0-64138C7F40CF}" type="parTrans" cxnId="{7A569D68-B47A-427A-8AE0-34CEEEB00C38}">
      <dgm:prSet/>
      <dgm:spPr/>
      <dgm:t>
        <a:bodyPr/>
        <a:lstStyle/>
        <a:p>
          <a:endParaRPr lang="hu-HU"/>
        </a:p>
      </dgm:t>
    </dgm:pt>
    <dgm:pt modelId="{BEF21A13-5102-434F-9CC3-848012AC5BE4}" type="sibTrans" cxnId="{7A569D68-B47A-427A-8AE0-34CEEEB00C38}">
      <dgm:prSet/>
      <dgm:spPr/>
      <dgm:t>
        <a:bodyPr/>
        <a:lstStyle/>
        <a:p>
          <a:endParaRPr lang="hu-HU"/>
        </a:p>
      </dgm:t>
    </dgm:pt>
    <dgm:pt modelId="{E01B475C-78F2-41AF-98FF-81A3592CB764}" type="pres">
      <dgm:prSet presAssocID="{D79B689F-9AFF-40AF-86A0-345F1CD636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66B8AB-2C22-4F4C-A931-E3F18F56D44B}" type="pres">
      <dgm:prSet presAssocID="{C1B7C47E-6BC2-4F55-A123-8353ADA81041}" presName="node" presStyleLbl="node1" presStyleIdx="0" presStyleCnt="4" custScaleY="158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65C98-5105-417B-9900-60813483FDE7}" type="pres">
      <dgm:prSet presAssocID="{C1B7C47E-6BC2-4F55-A123-8353ADA81041}" presName="spNode" presStyleCnt="0"/>
      <dgm:spPr/>
    </dgm:pt>
    <dgm:pt modelId="{2B061AD8-B616-4E2E-8836-36B7572CDEBC}" type="pres">
      <dgm:prSet presAssocID="{73C40786-A126-4591-BB13-11E62BE912B7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03533CE-6BCC-446F-BBFF-851AE3E4450A}" type="pres">
      <dgm:prSet presAssocID="{780F47A9-EB5A-4EE3-891C-4689F5657B53}" presName="node" presStyleLbl="node1" presStyleIdx="1" presStyleCnt="4" custScaleY="161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BE95D-81A8-44F0-8B3C-9A54F11BDD26}" type="pres">
      <dgm:prSet presAssocID="{780F47A9-EB5A-4EE3-891C-4689F5657B53}" presName="spNode" presStyleCnt="0"/>
      <dgm:spPr/>
    </dgm:pt>
    <dgm:pt modelId="{BD1C99B2-2522-4A53-A998-7CFC6EC8EA03}" type="pres">
      <dgm:prSet presAssocID="{4B281387-B141-4BDC-A3A5-60729D5379B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399AA2D5-2017-4308-8D1A-6A5015F388C0}" type="pres">
      <dgm:prSet presAssocID="{5F8C115C-1050-41A1-ABC8-6B7FB0C4F4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9803E-20C3-44C8-B78E-3CE5F5D0763E}" type="pres">
      <dgm:prSet presAssocID="{5F8C115C-1050-41A1-ABC8-6B7FB0C4F43D}" presName="spNode" presStyleCnt="0"/>
      <dgm:spPr/>
    </dgm:pt>
    <dgm:pt modelId="{8C58E464-DC3B-426F-A143-2E2D705134E9}" type="pres">
      <dgm:prSet presAssocID="{AE109836-AC3B-42F1-BACB-FC2C7DF56C6C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0B2C38C-5955-424E-8CB3-218F2797066B}" type="pres">
      <dgm:prSet presAssocID="{E41B0F17-CE65-44B1-9E24-2B1F6E072CC4}" presName="node" presStyleLbl="node1" presStyleIdx="3" presStyleCnt="4" custScaleY="158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867C0-D354-4AAE-85AF-A307F48274FB}" type="pres">
      <dgm:prSet presAssocID="{E41B0F17-CE65-44B1-9E24-2B1F6E072CC4}" presName="spNode" presStyleCnt="0"/>
      <dgm:spPr/>
    </dgm:pt>
    <dgm:pt modelId="{47642AB5-2501-427B-AC56-D1DA287A1408}" type="pres">
      <dgm:prSet presAssocID="{BEF21A13-5102-434F-9CC3-848012AC5BE4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BD0C934-3262-4814-8FB0-510F5913095A}" type="presOf" srcId="{D79B689F-9AFF-40AF-86A0-345F1CD63631}" destId="{E01B475C-78F2-41AF-98FF-81A3592CB764}" srcOrd="0" destOrd="0" presId="urn:microsoft.com/office/officeart/2005/8/layout/cycle6"/>
    <dgm:cxn modelId="{E85C05F5-6A94-4402-9493-FCF71A18D33B}" type="presOf" srcId="{C1B7C47E-6BC2-4F55-A123-8353ADA81041}" destId="{4D66B8AB-2C22-4F4C-A931-E3F18F56D44B}" srcOrd="0" destOrd="0" presId="urn:microsoft.com/office/officeart/2005/8/layout/cycle6"/>
    <dgm:cxn modelId="{7A569D68-B47A-427A-8AE0-34CEEEB00C38}" srcId="{D79B689F-9AFF-40AF-86A0-345F1CD63631}" destId="{E41B0F17-CE65-44B1-9E24-2B1F6E072CC4}" srcOrd="3" destOrd="0" parTransId="{2FFD7EA6-2F87-4457-B9B0-64138C7F40CF}" sibTransId="{BEF21A13-5102-434F-9CC3-848012AC5BE4}"/>
    <dgm:cxn modelId="{E9C4F6D7-F4AB-4E67-A4C9-2F71FB79343A}" srcId="{D79B689F-9AFF-40AF-86A0-345F1CD63631}" destId="{780F47A9-EB5A-4EE3-891C-4689F5657B53}" srcOrd="1" destOrd="0" parTransId="{7DF57421-AD69-416F-BC77-9519FAA8E7BB}" sibTransId="{4B281387-B141-4BDC-A3A5-60729D5379B9}"/>
    <dgm:cxn modelId="{7684E2A9-8B06-4DB5-BBA1-05CA7A1C5767}" type="presOf" srcId="{AE109836-AC3B-42F1-BACB-FC2C7DF56C6C}" destId="{8C58E464-DC3B-426F-A143-2E2D705134E9}" srcOrd="0" destOrd="0" presId="urn:microsoft.com/office/officeart/2005/8/layout/cycle6"/>
    <dgm:cxn modelId="{302B2997-6333-41F8-ADDC-F21568595527}" srcId="{D79B689F-9AFF-40AF-86A0-345F1CD63631}" destId="{C1B7C47E-6BC2-4F55-A123-8353ADA81041}" srcOrd="0" destOrd="0" parTransId="{2B91305F-0E4E-4714-B807-6B86462ED9A9}" sibTransId="{73C40786-A126-4591-BB13-11E62BE912B7}"/>
    <dgm:cxn modelId="{3C85D702-2207-4855-8801-4F4D212119BC}" type="presOf" srcId="{73C40786-A126-4591-BB13-11E62BE912B7}" destId="{2B061AD8-B616-4E2E-8836-36B7572CDEBC}" srcOrd="0" destOrd="0" presId="urn:microsoft.com/office/officeart/2005/8/layout/cycle6"/>
    <dgm:cxn modelId="{A9FAA2AA-E5A6-41AC-9935-D131EF0DF1DF}" type="presOf" srcId="{E41B0F17-CE65-44B1-9E24-2B1F6E072CC4}" destId="{50B2C38C-5955-424E-8CB3-218F2797066B}" srcOrd="0" destOrd="0" presId="urn:microsoft.com/office/officeart/2005/8/layout/cycle6"/>
    <dgm:cxn modelId="{004A1E95-FC67-4292-83D4-409BEBA63C6B}" type="presOf" srcId="{4B281387-B141-4BDC-A3A5-60729D5379B9}" destId="{BD1C99B2-2522-4A53-A998-7CFC6EC8EA03}" srcOrd="0" destOrd="0" presId="urn:microsoft.com/office/officeart/2005/8/layout/cycle6"/>
    <dgm:cxn modelId="{9967E28B-3EFC-4BA7-BBA4-E1614B595F66}" type="presOf" srcId="{BEF21A13-5102-434F-9CC3-848012AC5BE4}" destId="{47642AB5-2501-427B-AC56-D1DA287A1408}" srcOrd="0" destOrd="0" presId="urn:microsoft.com/office/officeart/2005/8/layout/cycle6"/>
    <dgm:cxn modelId="{77A8386C-59E5-416B-970E-3A0AE2D2C3D6}" type="presOf" srcId="{780F47A9-EB5A-4EE3-891C-4689F5657B53}" destId="{603533CE-6BCC-446F-BBFF-851AE3E4450A}" srcOrd="0" destOrd="0" presId="urn:microsoft.com/office/officeart/2005/8/layout/cycle6"/>
    <dgm:cxn modelId="{2E1C5A60-BF22-46D5-A539-B3BC9C38D882}" type="presOf" srcId="{5F8C115C-1050-41A1-ABC8-6B7FB0C4F43D}" destId="{399AA2D5-2017-4308-8D1A-6A5015F388C0}" srcOrd="0" destOrd="0" presId="urn:microsoft.com/office/officeart/2005/8/layout/cycle6"/>
    <dgm:cxn modelId="{E3CD097F-70A9-448F-9AB6-D7CC88822A61}" srcId="{D79B689F-9AFF-40AF-86A0-345F1CD63631}" destId="{5F8C115C-1050-41A1-ABC8-6B7FB0C4F43D}" srcOrd="2" destOrd="0" parTransId="{4859C76B-5FC6-4099-98E3-42F634CDACE7}" sibTransId="{AE109836-AC3B-42F1-BACB-FC2C7DF56C6C}"/>
    <dgm:cxn modelId="{89843D2F-B258-4D52-9200-1ABCCC802582}" type="presParOf" srcId="{E01B475C-78F2-41AF-98FF-81A3592CB764}" destId="{4D66B8AB-2C22-4F4C-A931-E3F18F56D44B}" srcOrd="0" destOrd="0" presId="urn:microsoft.com/office/officeart/2005/8/layout/cycle6"/>
    <dgm:cxn modelId="{036231F2-19C2-4333-A368-94F52D9888F1}" type="presParOf" srcId="{E01B475C-78F2-41AF-98FF-81A3592CB764}" destId="{19165C98-5105-417B-9900-60813483FDE7}" srcOrd="1" destOrd="0" presId="urn:microsoft.com/office/officeart/2005/8/layout/cycle6"/>
    <dgm:cxn modelId="{FCED0742-A375-4118-813F-31610F0C5201}" type="presParOf" srcId="{E01B475C-78F2-41AF-98FF-81A3592CB764}" destId="{2B061AD8-B616-4E2E-8836-36B7572CDEBC}" srcOrd="2" destOrd="0" presId="urn:microsoft.com/office/officeart/2005/8/layout/cycle6"/>
    <dgm:cxn modelId="{A494807A-0E1C-42BB-9E5F-3DDF82957734}" type="presParOf" srcId="{E01B475C-78F2-41AF-98FF-81A3592CB764}" destId="{603533CE-6BCC-446F-BBFF-851AE3E4450A}" srcOrd="3" destOrd="0" presId="urn:microsoft.com/office/officeart/2005/8/layout/cycle6"/>
    <dgm:cxn modelId="{765553CC-459C-4FD0-9588-C5BBC11C52EB}" type="presParOf" srcId="{E01B475C-78F2-41AF-98FF-81A3592CB764}" destId="{400BE95D-81A8-44F0-8B3C-9A54F11BDD26}" srcOrd="4" destOrd="0" presId="urn:microsoft.com/office/officeart/2005/8/layout/cycle6"/>
    <dgm:cxn modelId="{27DCD7EC-E292-4B1D-9ECC-BB2C9821F41C}" type="presParOf" srcId="{E01B475C-78F2-41AF-98FF-81A3592CB764}" destId="{BD1C99B2-2522-4A53-A998-7CFC6EC8EA03}" srcOrd="5" destOrd="0" presId="urn:microsoft.com/office/officeart/2005/8/layout/cycle6"/>
    <dgm:cxn modelId="{55D81FDB-A845-4B24-8688-EDA4E1A57A89}" type="presParOf" srcId="{E01B475C-78F2-41AF-98FF-81A3592CB764}" destId="{399AA2D5-2017-4308-8D1A-6A5015F388C0}" srcOrd="6" destOrd="0" presId="urn:microsoft.com/office/officeart/2005/8/layout/cycle6"/>
    <dgm:cxn modelId="{D00F4212-F5A1-4903-82DB-238541EA823F}" type="presParOf" srcId="{E01B475C-78F2-41AF-98FF-81A3592CB764}" destId="{F259803E-20C3-44C8-B78E-3CE5F5D0763E}" srcOrd="7" destOrd="0" presId="urn:microsoft.com/office/officeart/2005/8/layout/cycle6"/>
    <dgm:cxn modelId="{80527081-6BE9-494A-AB09-CC5B93CAB678}" type="presParOf" srcId="{E01B475C-78F2-41AF-98FF-81A3592CB764}" destId="{8C58E464-DC3B-426F-A143-2E2D705134E9}" srcOrd="8" destOrd="0" presId="urn:microsoft.com/office/officeart/2005/8/layout/cycle6"/>
    <dgm:cxn modelId="{F3513A24-4554-4542-A552-7F9BFB5E1B06}" type="presParOf" srcId="{E01B475C-78F2-41AF-98FF-81A3592CB764}" destId="{50B2C38C-5955-424E-8CB3-218F2797066B}" srcOrd="9" destOrd="0" presId="urn:microsoft.com/office/officeart/2005/8/layout/cycle6"/>
    <dgm:cxn modelId="{DE8D2A6F-AA39-4F6D-B40C-36E31DD7A4A4}" type="presParOf" srcId="{E01B475C-78F2-41AF-98FF-81A3592CB764}" destId="{BB5867C0-D354-4AAE-85AF-A307F48274FB}" srcOrd="10" destOrd="0" presId="urn:microsoft.com/office/officeart/2005/8/layout/cycle6"/>
    <dgm:cxn modelId="{18169C95-9FBA-492E-B359-0EF010C3C564}" type="presParOf" srcId="{E01B475C-78F2-41AF-98FF-81A3592CB764}" destId="{47642AB5-2501-427B-AC56-D1DA287A1408}" srcOrd="11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49C312-4D07-44E7-9496-98C677058BA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A1CF790-63DF-48A1-8C90-CE211785484B}">
      <dgm:prSet phldrT="[Szöveg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F9023C52-835C-4FAC-8D96-C39A902ADEDB}" type="parTrans" cxnId="{C9107667-A87A-4CF3-B3B5-69D682A949BD}">
      <dgm:prSet/>
      <dgm:spPr/>
      <dgm:t>
        <a:bodyPr/>
        <a:lstStyle/>
        <a:p>
          <a:endParaRPr lang="hu-HU"/>
        </a:p>
      </dgm:t>
    </dgm:pt>
    <dgm:pt modelId="{202724BA-27D9-47CE-848F-E3209AFF0005}" type="sibTrans" cxnId="{C9107667-A87A-4CF3-B3B5-69D682A949BD}">
      <dgm:prSet/>
      <dgm:spPr/>
      <dgm:t>
        <a:bodyPr/>
        <a:lstStyle/>
        <a:p>
          <a:endParaRPr lang="hu-HU"/>
        </a:p>
      </dgm:t>
    </dgm:pt>
    <dgm:pt modelId="{FEC38D85-383D-451E-951A-EFC1550F2573}">
      <dgm:prSet phldrT="[Szöveg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22E471A0-1EAF-4B08-A47D-B6AB620ACA3A}" type="parTrans" cxnId="{E353818D-9326-413B-9511-F591E4EE0562}">
      <dgm:prSet/>
      <dgm:spPr/>
      <dgm:t>
        <a:bodyPr/>
        <a:lstStyle/>
        <a:p>
          <a:endParaRPr lang="hu-HU"/>
        </a:p>
      </dgm:t>
    </dgm:pt>
    <dgm:pt modelId="{BF059ED5-8554-4FEF-B386-014E2FB49DDD}" type="sibTrans" cxnId="{E353818D-9326-413B-9511-F591E4EE0562}">
      <dgm:prSet/>
      <dgm:spPr/>
      <dgm:t>
        <a:bodyPr/>
        <a:lstStyle/>
        <a:p>
          <a:endParaRPr lang="hu-HU"/>
        </a:p>
      </dgm:t>
    </dgm:pt>
    <dgm:pt modelId="{93F6713C-5D03-4A50-AB77-21F80FEB650A}">
      <dgm:prSet phldrT="[Szöveg]"/>
      <dgm:spPr/>
      <dgm:t>
        <a:bodyPr/>
        <a:lstStyle/>
        <a:p>
          <a:r>
            <a:rPr lang="hu-HU" dirty="0" smtClean="0">
              <a:solidFill>
                <a:srgbClr val="800000"/>
              </a:solidFill>
              <a:latin typeface="Comic Sans MS" pitchFamily="66" charset="0"/>
            </a:rPr>
            <a:t>Tom</a:t>
          </a:r>
          <a:endParaRPr lang="hu-HU" dirty="0">
            <a:solidFill>
              <a:srgbClr val="800000"/>
            </a:solidFill>
            <a:latin typeface="Comic Sans MS" pitchFamily="66" charset="0"/>
          </a:endParaRPr>
        </a:p>
      </dgm:t>
    </dgm:pt>
    <dgm:pt modelId="{AA81BE33-927D-4C5F-AACB-5CB4E136126A}" type="parTrans" cxnId="{51B08705-72A9-4748-AC6D-222F05F41687}">
      <dgm:prSet/>
      <dgm:spPr/>
      <dgm:t>
        <a:bodyPr/>
        <a:lstStyle/>
        <a:p>
          <a:endParaRPr lang="hu-HU"/>
        </a:p>
      </dgm:t>
    </dgm:pt>
    <dgm:pt modelId="{ED792DAA-85EA-4B74-836E-0F11F6B03FE4}" type="sibTrans" cxnId="{51B08705-72A9-4748-AC6D-222F05F41687}">
      <dgm:prSet/>
      <dgm:spPr/>
      <dgm:t>
        <a:bodyPr/>
        <a:lstStyle/>
        <a:p>
          <a:endParaRPr lang="hu-HU"/>
        </a:p>
      </dgm:t>
    </dgm:pt>
    <dgm:pt modelId="{1CF9977C-7203-406F-9461-D247D7B74650}">
      <dgm:prSet phldrT="[Szöveg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11D795BD-373E-4DB1-BAC5-823C8C615410}" type="parTrans" cxnId="{38BC0872-379B-4EB7-89DD-1BD4D890B28E}">
      <dgm:prSet/>
      <dgm:spPr/>
      <dgm:t>
        <a:bodyPr/>
        <a:lstStyle/>
        <a:p>
          <a:endParaRPr lang="hu-HU"/>
        </a:p>
      </dgm:t>
    </dgm:pt>
    <dgm:pt modelId="{06C10E24-C37D-4A29-BA69-6DD25754CC90}" type="sibTrans" cxnId="{38BC0872-379B-4EB7-89DD-1BD4D890B28E}">
      <dgm:prSet/>
      <dgm:spPr/>
      <dgm:t>
        <a:bodyPr/>
        <a:lstStyle/>
        <a:p>
          <a:endParaRPr lang="hu-HU"/>
        </a:p>
      </dgm:t>
    </dgm:pt>
    <dgm:pt modelId="{8E098E8D-F365-4A25-8545-253EFA27A0BC}">
      <dgm:prSet phldrT="[Szöveg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CF065100-EFB0-4756-B26E-8C918A84B109}" type="parTrans" cxnId="{A541EE6D-CCC8-46A6-98E5-A0C88FADF314}">
      <dgm:prSet/>
      <dgm:spPr/>
      <dgm:t>
        <a:bodyPr/>
        <a:lstStyle/>
        <a:p>
          <a:endParaRPr lang="hu-HU"/>
        </a:p>
      </dgm:t>
    </dgm:pt>
    <dgm:pt modelId="{01A1F72A-2614-42FB-A47C-39B5DBCFBAF0}" type="sibTrans" cxnId="{A541EE6D-CCC8-46A6-98E5-A0C88FADF314}">
      <dgm:prSet/>
      <dgm:spPr/>
      <dgm:t>
        <a:bodyPr/>
        <a:lstStyle/>
        <a:p>
          <a:endParaRPr lang="hu-HU"/>
        </a:p>
      </dgm:t>
    </dgm:pt>
    <dgm:pt modelId="{9F22D9E3-A41A-42C2-8E89-F7FAC55F89E4}" type="pres">
      <dgm:prSet presAssocID="{C749C312-4D07-44E7-9496-98C677058B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70DED-DD72-4351-A025-A3ED7F02AF1A}" type="pres">
      <dgm:prSet presAssocID="{AA1CF790-63DF-48A1-8C90-CE21178548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6C32-C6EF-4D8C-A390-B7E9D5E204B0}" type="pres">
      <dgm:prSet presAssocID="{AA1CF790-63DF-48A1-8C90-CE211785484B}" presName="spNode" presStyleCnt="0"/>
      <dgm:spPr/>
    </dgm:pt>
    <dgm:pt modelId="{FB83C44D-C9FF-487A-B121-6CCD05A8A81D}" type="pres">
      <dgm:prSet presAssocID="{202724BA-27D9-47CE-848F-E3209AFF000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14199AA-7EA2-4899-BD59-21CA1FFADEDB}" type="pres">
      <dgm:prSet presAssocID="{FEC38D85-383D-451E-951A-EFC1550F2573}" presName="node" presStyleLbl="node1" presStyleIdx="1" presStyleCnt="5" custScaleY="166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B9A08-DF1B-43CF-AC0D-FEFBBC1D0221}" type="pres">
      <dgm:prSet presAssocID="{FEC38D85-383D-451E-951A-EFC1550F2573}" presName="spNode" presStyleCnt="0"/>
      <dgm:spPr/>
    </dgm:pt>
    <dgm:pt modelId="{8DED6DD3-9EE5-46DA-86C2-679674454C8C}" type="pres">
      <dgm:prSet presAssocID="{BF059ED5-8554-4FEF-B386-014E2FB49DD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EE40E23-6FD1-4A62-A115-CE45255CC06C}" type="pres">
      <dgm:prSet presAssocID="{93F6713C-5D03-4A50-AB77-21F80FEB65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B8C1A-2ED6-45EC-8F10-8B706631F0A5}" type="pres">
      <dgm:prSet presAssocID="{93F6713C-5D03-4A50-AB77-21F80FEB650A}" presName="spNode" presStyleCnt="0"/>
      <dgm:spPr/>
    </dgm:pt>
    <dgm:pt modelId="{12DCC52C-4BD3-4840-A103-D149EFDBCB9A}" type="pres">
      <dgm:prSet presAssocID="{ED792DAA-85EA-4B74-836E-0F11F6B03FE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31BFAE4-97B8-48E4-98A3-46913D69665A}" type="pres">
      <dgm:prSet presAssocID="{1CF9977C-7203-406F-9461-D247D7B74650}" presName="node" presStyleLbl="node1" presStyleIdx="3" presStyleCnt="5" custScaleX="136574" custScaleY="94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3D734-14F0-4B90-9101-E5955FF7D11A}" type="pres">
      <dgm:prSet presAssocID="{1CF9977C-7203-406F-9461-D247D7B74650}" presName="spNode" presStyleCnt="0"/>
      <dgm:spPr/>
    </dgm:pt>
    <dgm:pt modelId="{DE254D18-0417-4E2A-93A1-1ECAA6A32B1D}" type="pres">
      <dgm:prSet presAssocID="{06C10E24-C37D-4A29-BA69-6DD25754CC9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592DE23-8206-48A2-8129-77CEB5BB02F8}" type="pres">
      <dgm:prSet presAssocID="{8E098E8D-F365-4A25-8545-253EFA27A0BC}" presName="node" presStyleLbl="node1" presStyleIdx="4" presStyleCnt="5" custScaleY="183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0F144-B73A-4FCE-9F23-431F6A39FF77}" type="pres">
      <dgm:prSet presAssocID="{8E098E8D-F365-4A25-8545-253EFA27A0BC}" presName="spNode" presStyleCnt="0"/>
      <dgm:spPr/>
    </dgm:pt>
    <dgm:pt modelId="{F712E45B-AE0E-4979-9CED-3D041686B2FD}" type="pres">
      <dgm:prSet presAssocID="{01A1F72A-2614-42FB-A47C-39B5DBCFBAF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8BC0872-379B-4EB7-89DD-1BD4D890B28E}" srcId="{C749C312-4D07-44E7-9496-98C677058BAA}" destId="{1CF9977C-7203-406F-9461-D247D7B74650}" srcOrd="3" destOrd="0" parTransId="{11D795BD-373E-4DB1-BAC5-823C8C615410}" sibTransId="{06C10E24-C37D-4A29-BA69-6DD25754CC90}"/>
    <dgm:cxn modelId="{5D7647EA-39AE-42A5-AD8D-F01978A32BF0}" type="presOf" srcId="{AA1CF790-63DF-48A1-8C90-CE211785484B}" destId="{7D870DED-DD72-4351-A025-A3ED7F02AF1A}" srcOrd="0" destOrd="0" presId="urn:microsoft.com/office/officeart/2005/8/layout/cycle6"/>
    <dgm:cxn modelId="{CAB4F944-CC2B-4DF7-9C68-2D6E8707B403}" type="presOf" srcId="{ED792DAA-85EA-4B74-836E-0F11F6B03FE4}" destId="{12DCC52C-4BD3-4840-A103-D149EFDBCB9A}" srcOrd="0" destOrd="0" presId="urn:microsoft.com/office/officeart/2005/8/layout/cycle6"/>
    <dgm:cxn modelId="{DA0950C1-7E8A-4202-B3C0-852771D88501}" type="presOf" srcId="{93F6713C-5D03-4A50-AB77-21F80FEB650A}" destId="{5EE40E23-6FD1-4A62-A115-CE45255CC06C}" srcOrd="0" destOrd="0" presId="urn:microsoft.com/office/officeart/2005/8/layout/cycle6"/>
    <dgm:cxn modelId="{C17F672C-978D-450B-A1C8-9B4AA95C4427}" type="presOf" srcId="{C749C312-4D07-44E7-9496-98C677058BAA}" destId="{9F22D9E3-A41A-42C2-8E89-F7FAC55F89E4}" srcOrd="0" destOrd="0" presId="urn:microsoft.com/office/officeart/2005/8/layout/cycle6"/>
    <dgm:cxn modelId="{56F097E3-FE36-42A1-8357-4A72CC228338}" type="presOf" srcId="{01A1F72A-2614-42FB-A47C-39B5DBCFBAF0}" destId="{F712E45B-AE0E-4979-9CED-3D041686B2FD}" srcOrd="0" destOrd="0" presId="urn:microsoft.com/office/officeart/2005/8/layout/cycle6"/>
    <dgm:cxn modelId="{4295E3F0-08F8-4373-885A-C23B8089432A}" type="presOf" srcId="{8E098E8D-F365-4A25-8545-253EFA27A0BC}" destId="{C592DE23-8206-48A2-8129-77CEB5BB02F8}" srcOrd="0" destOrd="0" presId="urn:microsoft.com/office/officeart/2005/8/layout/cycle6"/>
    <dgm:cxn modelId="{9B1F9A9B-AD56-4C4F-B9F6-7F46A92B540C}" type="presOf" srcId="{202724BA-27D9-47CE-848F-E3209AFF0005}" destId="{FB83C44D-C9FF-487A-B121-6CCD05A8A81D}" srcOrd="0" destOrd="0" presId="urn:microsoft.com/office/officeart/2005/8/layout/cycle6"/>
    <dgm:cxn modelId="{A541EE6D-CCC8-46A6-98E5-A0C88FADF314}" srcId="{C749C312-4D07-44E7-9496-98C677058BAA}" destId="{8E098E8D-F365-4A25-8545-253EFA27A0BC}" srcOrd="4" destOrd="0" parTransId="{CF065100-EFB0-4756-B26E-8C918A84B109}" sibTransId="{01A1F72A-2614-42FB-A47C-39B5DBCFBAF0}"/>
    <dgm:cxn modelId="{0881E5A7-885E-42F3-B1E3-112A821D75CA}" type="presOf" srcId="{06C10E24-C37D-4A29-BA69-6DD25754CC90}" destId="{DE254D18-0417-4E2A-93A1-1ECAA6A32B1D}" srcOrd="0" destOrd="0" presId="urn:microsoft.com/office/officeart/2005/8/layout/cycle6"/>
    <dgm:cxn modelId="{228995CC-A9DF-4523-93C8-D42002E237A9}" type="presOf" srcId="{BF059ED5-8554-4FEF-B386-014E2FB49DDD}" destId="{8DED6DD3-9EE5-46DA-86C2-679674454C8C}" srcOrd="0" destOrd="0" presId="urn:microsoft.com/office/officeart/2005/8/layout/cycle6"/>
    <dgm:cxn modelId="{C9107667-A87A-4CF3-B3B5-69D682A949BD}" srcId="{C749C312-4D07-44E7-9496-98C677058BAA}" destId="{AA1CF790-63DF-48A1-8C90-CE211785484B}" srcOrd="0" destOrd="0" parTransId="{F9023C52-835C-4FAC-8D96-C39A902ADEDB}" sibTransId="{202724BA-27D9-47CE-848F-E3209AFF0005}"/>
    <dgm:cxn modelId="{E8DC2B30-FED5-43AA-B86F-B3AA86910689}" type="presOf" srcId="{FEC38D85-383D-451E-951A-EFC1550F2573}" destId="{414199AA-7EA2-4899-BD59-21CA1FFADEDB}" srcOrd="0" destOrd="0" presId="urn:microsoft.com/office/officeart/2005/8/layout/cycle6"/>
    <dgm:cxn modelId="{51B08705-72A9-4748-AC6D-222F05F41687}" srcId="{C749C312-4D07-44E7-9496-98C677058BAA}" destId="{93F6713C-5D03-4A50-AB77-21F80FEB650A}" srcOrd="2" destOrd="0" parTransId="{AA81BE33-927D-4C5F-AACB-5CB4E136126A}" sibTransId="{ED792DAA-85EA-4B74-836E-0F11F6B03FE4}"/>
    <dgm:cxn modelId="{73342107-0C04-4574-8BBE-B5F03743AB27}" type="presOf" srcId="{1CF9977C-7203-406F-9461-D247D7B74650}" destId="{D31BFAE4-97B8-48E4-98A3-46913D69665A}" srcOrd="0" destOrd="0" presId="urn:microsoft.com/office/officeart/2005/8/layout/cycle6"/>
    <dgm:cxn modelId="{E353818D-9326-413B-9511-F591E4EE0562}" srcId="{C749C312-4D07-44E7-9496-98C677058BAA}" destId="{FEC38D85-383D-451E-951A-EFC1550F2573}" srcOrd="1" destOrd="0" parTransId="{22E471A0-1EAF-4B08-A47D-B6AB620ACA3A}" sibTransId="{BF059ED5-8554-4FEF-B386-014E2FB49DDD}"/>
    <dgm:cxn modelId="{87960AF1-1A85-4D82-B156-BE5C09978C02}" type="presParOf" srcId="{9F22D9E3-A41A-42C2-8E89-F7FAC55F89E4}" destId="{7D870DED-DD72-4351-A025-A3ED7F02AF1A}" srcOrd="0" destOrd="0" presId="urn:microsoft.com/office/officeart/2005/8/layout/cycle6"/>
    <dgm:cxn modelId="{CBA05E2A-FB12-4F26-A4A0-707471E26205}" type="presParOf" srcId="{9F22D9E3-A41A-42C2-8E89-F7FAC55F89E4}" destId="{B2F46C32-C6EF-4D8C-A390-B7E9D5E204B0}" srcOrd="1" destOrd="0" presId="urn:microsoft.com/office/officeart/2005/8/layout/cycle6"/>
    <dgm:cxn modelId="{DECAB2FD-DC48-4AA6-BF56-51FB35B55CCF}" type="presParOf" srcId="{9F22D9E3-A41A-42C2-8E89-F7FAC55F89E4}" destId="{FB83C44D-C9FF-487A-B121-6CCD05A8A81D}" srcOrd="2" destOrd="0" presId="urn:microsoft.com/office/officeart/2005/8/layout/cycle6"/>
    <dgm:cxn modelId="{B6054923-3373-4216-81BC-5979954CF545}" type="presParOf" srcId="{9F22D9E3-A41A-42C2-8E89-F7FAC55F89E4}" destId="{414199AA-7EA2-4899-BD59-21CA1FFADEDB}" srcOrd="3" destOrd="0" presId="urn:microsoft.com/office/officeart/2005/8/layout/cycle6"/>
    <dgm:cxn modelId="{E3F69D08-273F-43FD-BAFE-7247DA32CB54}" type="presParOf" srcId="{9F22D9E3-A41A-42C2-8E89-F7FAC55F89E4}" destId="{5FBB9A08-DF1B-43CF-AC0D-FEFBBC1D0221}" srcOrd="4" destOrd="0" presId="urn:microsoft.com/office/officeart/2005/8/layout/cycle6"/>
    <dgm:cxn modelId="{D79B8090-C65E-4830-83CC-67321262F444}" type="presParOf" srcId="{9F22D9E3-A41A-42C2-8E89-F7FAC55F89E4}" destId="{8DED6DD3-9EE5-46DA-86C2-679674454C8C}" srcOrd="5" destOrd="0" presId="urn:microsoft.com/office/officeart/2005/8/layout/cycle6"/>
    <dgm:cxn modelId="{FDF5F804-0598-407B-A132-F77D081EA61E}" type="presParOf" srcId="{9F22D9E3-A41A-42C2-8E89-F7FAC55F89E4}" destId="{5EE40E23-6FD1-4A62-A115-CE45255CC06C}" srcOrd="6" destOrd="0" presId="urn:microsoft.com/office/officeart/2005/8/layout/cycle6"/>
    <dgm:cxn modelId="{4B5189C2-010C-4EC0-99B3-7CB727BF34C7}" type="presParOf" srcId="{9F22D9E3-A41A-42C2-8E89-F7FAC55F89E4}" destId="{B73B8C1A-2ED6-45EC-8F10-8B706631F0A5}" srcOrd="7" destOrd="0" presId="urn:microsoft.com/office/officeart/2005/8/layout/cycle6"/>
    <dgm:cxn modelId="{8DD2E1B1-3434-4D62-8839-87EC6A33F26B}" type="presParOf" srcId="{9F22D9E3-A41A-42C2-8E89-F7FAC55F89E4}" destId="{12DCC52C-4BD3-4840-A103-D149EFDBCB9A}" srcOrd="8" destOrd="0" presId="urn:microsoft.com/office/officeart/2005/8/layout/cycle6"/>
    <dgm:cxn modelId="{7B8A916E-F9BB-4D5F-B8E0-FB8E3D0F0A53}" type="presParOf" srcId="{9F22D9E3-A41A-42C2-8E89-F7FAC55F89E4}" destId="{D31BFAE4-97B8-48E4-98A3-46913D69665A}" srcOrd="9" destOrd="0" presId="urn:microsoft.com/office/officeart/2005/8/layout/cycle6"/>
    <dgm:cxn modelId="{D87981F4-B957-4A8B-8F70-09812D3A54B3}" type="presParOf" srcId="{9F22D9E3-A41A-42C2-8E89-F7FAC55F89E4}" destId="{9E03D734-14F0-4B90-9101-E5955FF7D11A}" srcOrd="10" destOrd="0" presId="urn:microsoft.com/office/officeart/2005/8/layout/cycle6"/>
    <dgm:cxn modelId="{1B81154E-461C-4E99-9F24-9356B6A67A40}" type="presParOf" srcId="{9F22D9E3-A41A-42C2-8E89-F7FAC55F89E4}" destId="{DE254D18-0417-4E2A-93A1-1ECAA6A32B1D}" srcOrd="11" destOrd="0" presId="urn:microsoft.com/office/officeart/2005/8/layout/cycle6"/>
    <dgm:cxn modelId="{031EC15B-8490-41BE-810C-18C80F6C81BE}" type="presParOf" srcId="{9F22D9E3-A41A-42C2-8E89-F7FAC55F89E4}" destId="{C592DE23-8206-48A2-8129-77CEB5BB02F8}" srcOrd="12" destOrd="0" presId="urn:microsoft.com/office/officeart/2005/8/layout/cycle6"/>
    <dgm:cxn modelId="{F208D5F9-4CE2-414C-A785-B19A53D78BAB}" type="presParOf" srcId="{9F22D9E3-A41A-42C2-8E89-F7FAC55F89E4}" destId="{5B40F144-B73A-4FCE-9F23-431F6A39FF77}" srcOrd="13" destOrd="0" presId="urn:microsoft.com/office/officeart/2005/8/layout/cycle6"/>
    <dgm:cxn modelId="{F7442CC6-2867-4A4D-9F1E-4FCFF249EA17}" type="presParOf" srcId="{9F22D9E3-A41A-42C2-8E89-F7FAC55F89E4}" destId="{F712E45B-AE0E-4979-9CED-3D041686B2FD}" srcOrd="14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31777D-687F-4459-A01C-F570A56CA39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7F5AC7D-AAD7-4F46-9E43-F7966F0BA3C7}">
      <dgm:prSet phldrT="[Szöveg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5091A9F3-F5FE-4433-B690-18B304A77FF9}" type="parTrans" cxnId="{E7010854-E305-40A4-9378-13C49A2B91E7}">
      <dgm:prSet/>
      <dgm:spPr/>
      <dgm:t>
        <a:bodyPr/>
        <a:lstStyle/>
        <a:p>
          <a:endParaRPr lang="hu-HU"/>
        </a:p>
      </dgm:t>
    </dgm:pt>
    <dgm:pt modelId="{BE09F51D-102D-4568-92B6-B1533724CB35}" type="sibTrans" cxnId="{E7010854-E305-40A4-9378-13C49A2B91E7}">
      <dgm:prSet/>
      <dgm:spPr/>
      <dgm:t>
        <a:bodyPr/>
        <a:lstStyle/>
        <a:p>
          <a:endParaRPr lang="hu-HU"/>
        </a:p>
      </dgm:t>
    </dgm:pt>
    <dgm:pt modelId="{9FF3325C-7647-40D5-B570-19092ACC1C23}">
      <dgm:prSet phldrT="[Szöveg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53C12C9F-F9F0-4F15-B235-1763D8263FDD}" type="parTrans" cxnId="{F144406A-B00D-4C73-861E-EA1B6D991CFE}">
      <dgm:prSet/>
      <dgm:spPr/>
      <dgm:t>
        <a:bodyPr/>
        <a:lstStyle/>
        <a:p>
          <a:endParaRPr lang="hu-HU"/>
        </a:p>
      </dgm:t>
    </dgm:pt>
    <dgm:pt modelId="{897DA245-5374-440E-9330-0155C76720AC}" type="sibTrans" cxnId="{F144406A-B00D-4C73-861E-EA1B6D991CFE}">
      <dgm:prSet/>
      <dgm:spPr/>
      <dgm:t>
        <a:bodyPr/>
        <a:lstStyle/>
        <a:p>
          <a:endParaRPr lang="hu-HU"/>
        </a:p>
      </dgm:t>
    </dgm:pt>
    <dgm:pt modelId="{DEAF43D0-FF91-460A-BB4C-35B47930FD5B}">
      <dgm:prSet phldrT="[Szöveg]"/>
      <dgm:spPr/>
      <dgm:t>
        <a:bodyPr/>
        <a:lstStyle/>
        <a:p>
          <a:r>
            <a:rPr lang="hu-HU" dirty="0" smtClean="0">
              <a:solidFill>
                <a:srgbClr val="CC3300"/>
              </a:solidFill>
              <a:latin typeface="Comic Sans MS" pitchFamily="66" charset="0"/>
            </a:rPr>
            <a:t>Jack</a:t>
          </a:r>
          <a:endParaRPr lang="hu-HU" dirty="0">
            <a:solidFill>
              <a:srgbClr val="CC3300"/>
            </a:solidFill>
            <a:latin typeface="Comic Sans MS" pitchFamily="66" charset="0"/>
          </a:endParaRPr>
        </a:p>
      </dgm:t>
    </dgm:pt>
    <dgm:pt modelId="{F9EF0CD2-8C55-4A00-9F2E-786F6087B464}" type="parTrans" cxnId="{7F5705BB-5CA7-4F5F-BAC5-F394ED0229C5}">
      <dgm:prSet/>
      <dgm:spPr/>
      <dgm:t>
        <a:bodyPr/>
        <a:lstStyle/>
        <a:p>
          <a:endParaRPr lang="hu-HU"/>
        </a:p>
      </dgm:t>
    </dgm:pt>
    <dgm:pt modelId="{AED36BA4-B51C-41C9-958A-7BAC7099811E}" type="sibTrans" cxnId="{7F5705BB-5CA7-4F5F-BAC5-F394ED0229C5}">
      <dgm:prSet/>
      <dgm:spPr/>
      <dgm:t>
        <a:bodyPr/>
        <a:lstStyle/>
        <a:p>
          <a:endParaRPr lang="hu-HU"/>
        </a:p>
      </dgm:t>
    </dgm:pt>
    <dgm:pt modelId="{9F13AD81-A6AA-4285-BE9F-83701C707E8F}">
      <dgm:prSet phldrT="[Szöveg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783BD74A-76F4-40D4-8988-191D886010B0}" type="parTrans" cxnId="{787F1416-C172-4965-87AE-9ABB9B9A8183}">
      <dgm:prSet/>
      <dgm:spPr/>
      <dgm:t>
        <a:bodyPr/>
        <a:lstStyle/>
        <a:p>
          <a:endParaRPr lang="hu-HU"/>
        </a:p>
      </dgm:t>
    </dgm:pt>
    <dgm:pt modelId="{56AC0186-A930-4C31-94D8-A024D79A80A7}" type="sibTrans" cxnId="{787F1416-C172-4965-87AE-9ABB9B9A8183}">
      <dgm:prSet/>
      <dgm:spPr/>
      <dgm:t>
        <a:bodyPr/>
        <a:lstStyle/>
        <a:p>
          <a:endParaRPr lang="hu-HU"/>
        </a:p>
      </dgm:t>
    </dgm:pt>
    <dgm:pt modelId="{9216E2E4-1B7A-4929-8667-6BF91AF853EF}">
      <dgm:prSet phldrT="[Szöveg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FEBB5145-E840-409C-AB80-BDCE6B609330}" type="parTrans" cxnId="{94D786DB-147A-45F0-ABB8-50DB9508BBE3}">
      <dgm:prSet/>
      <dgm:spPr/>
      <dgm:t>
        <a:bodyPr/>
        <a:lstStyle/>
        <a:p>
          <a:endParaRPr lang="hu-HU"/>
        </a:p>
      </dgm:t>
    </dgm:pt>
    <dgm:pt modelId="{E002B67A-9F5F-4EC2-9941-C69172E323EE}" type="sibTrans" cxnId="{94D786DB-147A-45F0-ABB8-50DB9508BBE3}">
      <dgm:prSet/>
      <dgm:spPr/>
      <dgm:t>
        <a:bodyPr/>
        <a:lstStyle/>
        <a:p>
          <a:endParaRPr lang="hu-HU"/>
        </a:p>
      </dgm:t>
    </dgm:pt>
    <dgm:pt modelId="{1D98C64D-FB35-4F3F-AD6B-294B852BCF9F}" type="pres">
      <dgm:prSet presAssocID="{FE31777D-687F-4459-A01C-F570A56CA3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62FB7-FCC7-4C96-B7CA-F7F270F75910}" type="pres">
      <dgm:prSet presAssocID="{77F5AC7D-AAD7-4F46-9E43-F7966F0BA3C7}" presName="node" presStyleLbl="node1" presStyleIdx="0" presStyleCnt="5" custScaleY="16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84BFF-8D9A-438F-98FC-2CBA5D574C61}" type="pres">
      <dgm:prSet presAssocID="{77F5AC7D-AAD7-4F46-9E43-F7966F0BA3C7}" presName="spNode" presStyleCnt="0"/>
      <dgm:spPr/>
    </dgm:pt>
    <dgm:pt modelId="{C322A062-0E3E-4C1F-8CE6-085DA8785D88}" type="pres">
      <dgm:prSet presAssocID="{BE09F51D-102D-4568-92B6-B1533724CB3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FAA1B24-94D2-439B-8ADF-09E1AAD0BB3B}" type="pres">
      <dgm:prSet presAssocID="{9FF3325C-7647-40D5-B570-19092ACC1C23}" presName="node" presStyleLbl="node1" presStyleIdx="1" presStyleCnt="5" custScaleY="22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774E2-2D4A-47B4-83C7-05F46E4A2BAB}" type="pres">
      <dgm:prSet presAssocID="{9FF3325C-7647-40D5-B570-19092ACC1C23}" presName="spNode" presStyleCnt="0"/>
      <dgm:spPr/>
    </dgm:pt>
    <dgm:pt modelId="{C60BF041-8F87-4B47-8FE0-5652313C0ABF}" type="pres">
      <dgm:prSet presAssocID="{897DA245-5374-440E-9330-0155C76720A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538969B-AFDE-4E91-A8D5-6337B0FA3507}" type="pres">
      <dgm:prSet presAssocID="{DEAF43D0-FF91-460A-BB4C-35B47930FD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B8260-4E28-4BD7-B703-E2EE882CF2EE}" type="pres">
      <dgm:prSet presAssocID="{DEAF43D0-FF91-460A-BB4C-35B47930FD5B}" presName="spNode" presStyleCnt="0"/>
      <dgm:spPr/>
    </dgm:pt>
    <dgm:pt modelId="{047E9483-C1CC-4DED-B747-D7CF7DF66084}" type="pres">
      <dgm:prSet presAssocID="{AED36BA4-B51C-41C9-958A-7BAC7099811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FA10A2E-D628-4641-90E7-EEF4E07DB04D}" type="pres">
      <dgm:prSet presAssocID="{9F13AD81-A6AA-4285-BE9F-83701C707E8F}" presName="node" presStyleLbl="node1" presStyleIdx="3" presStyleCnt="5" custScaleY="137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AC5C4-A2C2-4FA3-A997-F2EC85231311}" type="pres">
      <dgm:prSet presAssocID="{9F13AD81-A6AA-4285-BE9F-83701C707E8F}" presName="spNode" presStyleCnt="0"/>
      <dgm:spPr/>
    </dgm:pt>
    <dgm:pt modelId="{0A9EB14C-B270-4391-B6D5-B2F4E50E0A81}" type="pres">
      <dgm:prSet presAssocID="{56AC0186-A930-4C31-94D8-A024D79A80A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F1E7A4C-AB24-44A0-A389-6816CB40CD25}" type="pres">
      <dgm:prSet presAssocID="{9216E2E4-1B7A-4929-8667-6BF91AF853EF}" presName="node" presStyleLbl="node1" presStyleIdx="4" presStyleCnt="5" custScaleX="142925" custScaleY="201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2CA7A-AD3F-4B20-923D-20384C3B5701}" type="pres">
      <dgm:prSet presAssocID="{9216E2E4-1B7A-4929-8667-6BF91AF853EF}" presName="spNode" presStyleCnt="0"/>
      <dgm:spPr/>
    </dgm:pt>
    <dgm:pt modelId="{81EC62FA-76FD-4845-9C62-06779C18AF35}" type="pres">
      <dgm:prSet presAssocID="{E002B67A-9F5F-4EC2-9941-C69172E323E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87F1416-C172-4965-87AE-9ABB9B9A8183}" srcId="{FE31777D-687F-4459-A01C-F570A56CA396}" destId="{9F13AD81-A6AA-4285-BE9F-83701C707E8F}" srcOrd="3" destOrd="0" parTransId="{783BD74A-76F4-40D4-8988-191D886010B0}" sibTransId="{56AC0186-A930-4C31-94D8-A024D79A80A7}"/>
    <dgm:cxn modelId="{F144406A-B00D-4C73-861E-EA1B6D991CFE}" srcId="{FE31777D-687F-4459-A01C-F570A56CA396}" destId="{9FF3325C-7647-40D5-B570-19092ACC1C23}" srcOrd="1" destOrd="0" parTransId="{53C12C9F-F9F0-4F15-B235-1763D8263FDD}" sibTransId="{897DA245-5374-440E-9330-0155C76720AC}"/>
    <dgm:cxn modelId="{9863A0B1-8818-4740-B499-8D5320439AB0}" type="presOf" srcId="{E002B67A-9F5F-4EC2-9941-C69172E323EE}" destId="{81EC62FA-76FD-4845-9C62-06779C18AF35}" srcOrd="0" destOrd="0" presId="urn:microsoft.com/office/officeart/2005/8/layout/cycle6"/>
    <dgm:cxn modelId="{94D786DB-147A-45F0-ABB8-50DB9508BBE3}" srcId="{FE31777D-687F-4459-A01C-F570A56CA396}" destId="{9216E2E4-1B7A-4929-8667-6BF91AF853EF}" srcOrd="4" destOrd="0" parTransId="{FEBB5145-E840-409C-AB80-BDCE6B609330}" sibTransId="{E002B67A-9F5F-4EC2-9941-C69172E323EE}"/>
    <dgm:cxn modelId="{D9884B67-A059-4906-A6BB-ACD948BE1EB3}" type="presOf" srcId="{9F13AD81-A6AA-4285-BE9F-83701C707E8F}" destId="{9FA10A2E-D628-4641-90E7-EEF4E07DB04D}" srcOrd="0" destOrd="0" presId="urn:microsoft.com/office/officeart/2005/8/layout/cycle6"/>
    <dgm:cxn modelId="{56CFDF10-DC63-4850-B366-A44DB58B0BA8}" type="presOf" srcId="{9FF3325C-7647-40D5-B570-19092ACC1C23}" destId="{3FAA1B24-94D2-439B-8ADF-09E1AAD0BB3B}" srcOrd="0" destOrd="0" presId="urn:microsoft.com/office/officeart/2005/8/layout/cycle6"/>
    <dgm:cxn modelId="{FB242C1E-5B43-4C17-8EB1-C986E24643CD}" type="presOf" srcId="{DEAF43D0-FF91-460A-BB4C-35B47930FD5B}" destId="{E538969B-AFDE-4E91-A8D5-6337B0FA3507}" srcOrd="0" destOrd="0" presId="urn:microsoft.com/office/officeart/2005/8/layout/cycle6"/>
    <dgm:cxn modelId="{D71AB641-6492-437E-847F-B99013365D37}" type="presOf" srcId="{56AC0186-A930-4C31-94D8-A024D79A80A7}" destId="{0A9EB14C-B270-4391-B6D5-B2F4E50E0A81}" srcOrd="0" destOrd="0" presId="urn:microsoft.com/office/officeart/2005/8/layout/cycle6"/>
    <dgm:cxn modelId="{36046FDE-2BB1-4DA9-9ACD-0E9A4867EECB}" type="presOf" srcId="{77F5AC7D-AAD7-4F46-9E43-F7966F0BA3C7}" destId="{D4262FB7-FCC7-4C96-B7CA-F7F270F75910}" srcOrd="0" destOrd="0" presId="urn:microsoft.com/office/officeart/2005/8/layout/cycle6"/>
    <dgm:cxn modelId="{B4C4094B-2A85-4974-B84C-DB4CB036B8F1}" type="presOf" srcId="{BE09F51D-102D-4568-92B6-B1533724CB35}" destId="{C322A062-0E3E-4C1F-8CE6-085DA8785D88}" srcOrd="0" destOrd="0" presId="urn:microsoft.com/office/officeart/2005/8/layout/cycle6"/>
    <dgm:cxn modelId="{19D2DF2B-AEDF-49A9-9DFF-5A08578259EE}" type="presOf" srcId="{AED36BA4-B51C-41C9-958A-7BAC7099811E}" destId="{047E9483-C1CC-4DED-B747-D7CF7DF66084}" srcOrd="0" destOrd="0" presId="urn:microsoft.com/office/officeart/2005/8/layout/cycle6"/>
    <dgm:cxn modelId="{7F5705BB-5CA7-4F5F-BAC5-F394ED0229C5}" srcId="{FE31777D-687F-4459-A01C-F570A56CA396}" destId="{DEAF43D0-FF91-460A-BB4C-35B47930FD5B}" srcOrd="2" destOrd="0" parTransId="{F9EF0CD2-8C55-4A00-9F2E-786F6087B464}" sibTransId="{AED36BA4-B51C-41C9-958A-7BAC7099811E}"/>
    <dgm:cxn modelId="{E7010854-E305-40A4-9378-13C49A2B91E7}" srcId="{FE31777D-687F-4459-A01C-F570A56CA396}" destId="{77F5AC7D-AAD7-4F46-9E43-F7966F0BA3C7}" srcOrd="0" destOrd="0" parTransId="{5091A9F3-F5FE-4433-B690-18B304A77FF9}" sibTransId="{BE09F51D-102D-4568-92B6-B1533724CB35}"/>
    <dgm:cxn modelId="{E2BEEE7A-3CDD-4EFC-9171-0BDFC67AEEBF}" type="presOf" srcId="{FE31777D-687F-4459-A01C-F570A56CA396}" destId="{1D98C64D-FB35-4F3F-AD6B-294B852BCF9F}" srcOrd="0" destOrd="0" presId="urn:microsoft.com/office/officeart/2005/8/layout/cycle6"/>
    <dgm:cxn modelId="{0C098BAD-F463-426D-93E5-150DEECF474D}" type="presOf" srcId="{897DA245-5374-440E-9330-0155C76720AC}" destId="{C60BF041-8F87-4B47-8FE0-5652313C0ABF}" srcOrd="0" destOrd="0" presId="urn:microsoft.com/office/officeart/2005/8/layout/cycle6"/>
    <dgm:cxn modelId="{DFAA9147-6ED3-4480-A9E4-22F2965DBE48}" type="presOf" srcId="{9216E2E4-1B7A-4929-8667-6BF91AF853EF}" destId="{EF1E7A4C-AB24-44A0-A389-6816CB40CD25}" srcOrd="0" destOrd="0" presId="urn:microsoft.com/office/officeart/2005/8/layout/cycle6"/>
    <dgm:cxn modelId="{CA940D4D-8AF2-4778-BEB5-F3D4A66B9EBA}" type="presParOf" srcId="{1D98C64D-FB35-4F3F-AD6B-294B852BCF9F}" destId="{D4262FB7-FCC7-4C96-B7CA-F7F270F75910}" srcOrd="0" destOrd="0" presId="urn:microsoft.com/office/officeart/2005/8/layout/cycle6"/>
    <dgm:cxn modelId="{B9688D29-38AE-4199-AF07-4938C0B38531}" type="presParOf" srcId="{1D98C64D-FB35-4F3F-AD6B-294B852BCF9F}" destId="{9BE84BFF-8D9A-438F-98FC-2CBA5D574C61}" srcOrd="1" destOrd="0" presId="urn:microsoft.com/office/officeart/2005/8/layout/cycle6"/>
    <dgm:cxn modelId="{8B64B60A-07BC-40E3-B968-CBBBB9D2A7E9}" type="presParOf" srcId="{1D98C64D-FB35-4F3F-AD6B-294B852BCF9F}" destId="{C322A062-0E3E-4C1F-8CE6-085DA8785D88}" srcOrd="2" destOrd="0" presId="urn:microsoft.com/office/officeart/2005/8/layout/cycle6"/>
    <dgm:cxn modelId="{9B0C6AB3-45B6-4ED1-9AC9-A1C3F414C540}" type="presParOf" srcId="{1D98C64D-FB35-4F3F-AD6B-294B852BCF9F}" destId="{3FAA1B24-94D2-439B-8ADF-09E1AAD0BB3B}" srcOrd="3" destOrd="0" presId="urn:microsoft.com/office/officeart/2005/8/layout/cycle6"/>
    <dgm:cxn modelId="{F5EC4832-D292-48F5-850C-5D167FC83C23}" type="presParOf" srcId="{1D98C64D-FB35-4F3F-AD6B-294B852BCF9F}" destId="{377774E2-2D4A-47B4-83C7-05F46E4A2BAB}" srcOrd="4" destOrd="0" presId="urn:microsoft.com/office/officeart/2005/8/layout/cycle6"/>
    <dgm:cxn modelId="{01488D6D-D122-422F-AFD5-CCD081545435}" type="presParOf" srcId="{1D98C64D-FB35-4F3F-AD6B-294B852BCF9F}" destId="{C60BF041-8F87-4B47-8FE0-5652313C0ABF}" srcOrd="5" destOrd="0" presId="urn:microsoft.com/office/officeart/2005/8/layout/cycle6"/>
    <dgm:cxn modelId="{112C7B59-1417-4A82-AF80-877DE2233A35}" type="presParOf" srcId="{1D98C64D-FB35-4F3F-AD6B-294B852BCF9F}" destId="{E538969B-AFDE-4E91-A8D5-6337B0FA3507}" srcOrd="6" destOrd="0" presId="urn:microsoft.com/office/officeart/2005/8/layout/cycle6"/>
    <dgm:cxn modelId="{595CA64A-153A-458D-A95B-5FA2CCD8B2ED}" type="presParOf" srcId="{1D98C64D-FB35-4F3F-AD6B-294B852BCF9F}" destId="{6CBB8260-4E28-4BD7-B703-E2EE882CF2EE}" srcOrd="7" destOrd="0" presId="urn:microsoft.com/office/officeart/2005/8/layout/cycle6"/>
    <dgm:cxn modelId="{39B01E2A-9594-4275-8091-A72DA5CA8470}" type="presParOf" srcId="{1D98C64D-FB35-4F3F-AD6B-294B852BCF9F}" destId="{047E9483-C1CC-4DED-B747-D7CF7DF66084}" srcOrd="8" destOrd="0" presId="urn:microsoft.com/office/officeart/2005/8/layout/cycle6"/>
    <dgm:cxn modelId="{3416FB38-E0A0-4696-A224-C7689A50FD38}" type="presParOf" srcId="{1D98C64D-FB35-4F3F-AD6B-294B852BCF9F}" destId="{9FA10A2E-D628-4641-90E7-EEF4E07DB04D}" srcOrd="9" destOrd="0" presId="urn:microsoft.com/office/officeart/2005/8/layout/cycle6"/>
    <dgm:cxn modelId="{DC28E81E-E7B0-4442-A151-86CF359ABB51}" type="presParOf" srcId="{1D98C64D-FB35-4F3F-AD6B-294B852BCF9F}" destId="{731AC5C4-A2C2-4FA3-A997-F2EC85231311}" srcOrd="10" destOrd="0" presId="urn:microsoft.com/office/officeart/2005/8/layout/cycle6"/>
    <dgm:cxn modelId="{87FFC6E4-D4B6-4788-B5B1-592B95DFC385}" type="presParOf" srcId="{1D98C64D-FB35-4F3F-AD6B-294B852BCF9F}" destId="{0A9EB14C-B270-4391-B6D5-B2F4E50E0A81}" srcOrd="11" destOrd="0" presId="urn:microsoft.com/office/officeart/2005/8/layout/cycle6"/>
    <dgm:cxn modelId="{2E1EB106-952F-4B5E-A5BD-B62CC3035EF7}" type="presParOf" srcId="{1D98C64D-FB35-4F3F-AD6B-294B852BCF9F}" destId="{EF1E7A4C-AB24-44A0-A389-6816CB40CD25}" srcOrd="12" destOrd="0" presId="urn:microsoft.com/office/officeart/2005/8/layout/cycle6"/>
    <dgm:cxn modelId="{5172F2F4-64BF-4071-B059-0B1582011875}" type="presParOf" srcId="{1D98C64D-FB35-4F3F-AD6B-294B852BCF9F}" destId="{9742CA7A-AD3F-4B20-923D-20384C3B5701}" srcOrd="13" destOrd="0" presId="urn:microsoft.com/office/officeart/2005/8/layout/cycle6"/>
    <dgm:cxn modelId="{46F1699D-5AFF-45EC-AC53-B7148395F1B6}" type="presParOf" srcId="{1D98C64D-FB35-4F3F-AD6B-294B852BCF9F}" destId="{81EC62FA-76FD-4845-9C62-06779C18AF35}" srcOrd="14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D2863-6EB8-4AAB-8448-135887C9F17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2661E49-0C2A-4629-B5FE-42151E5D086D}">
      <dgm:prSet phldrT="[Szöveg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9C050A12-F05C-48E6-94D7-CA4CCD58DDF5}" type="parTrans" cxnId="{0AD5AFF2-A080-4968-9099-1BACFE09F01C}">
      <dgm:prSet/>
      <dgm:spPr/>
      <dgm:t>
        <a:bodyPr/>
        <a:lstStyle/>
        <a:p>
          <a:endParaRPr lang="hu-HU"/>
        </a:p>
      </dgm:t>
    </dgm:pt>
    <dgm:pt modelId="{0A32994A-143D-46EA-ABC8-0F5E716346ED}" type="sibTrans" cxnId="{0AD5AFF2-A080-4968-9099-1BACFE09F01C}">
      <dgm:prSet/>
      <dgm:spPr/>
      <dgm:t>
        <a:bodyPr/>
        <a:lstStyle/>
        <a:p>
          <a:endParaRPr lang="hu-HU"/>
        </a:p>
      </dgm:t>
    </dgm:pt>
    <dgm:pt modelId="{596C1342-31F4-449B-93D3-122AEFD633D5}">
      <dgm:prSet phldrT="[Szöveg]"/>
      <dgm:spPr/>
      <dgm:t>
        <a:bodyPr/>
        <a:lstStyle/>
        <a:p>
          <a:r>
            <a:rPr lang="en-GB" noProof="0" dirty="0" smtClean="0">
              <a:solidFill>
                <a:srgbClr val="800080"/>
              </a:solidFill>
              <a:latin typeface="Comic Sans MS" pitchFamily="66" charset="0"/>
            </a:rPr>
            <a:t>Mrs </a:t>
          </a:r>
          <a:r>
            <a:rPr lang="en-GB" noProof="0" dirty="0" err="1" smtClean="0">
              <a:solidFill>
                <a:srgbClr val="800080"/>
              </a:solidFill>
              <a:latin typeface="Comic Sans MS" pitchFamily="66" charset="0"/>
            </a:rPr>
            <a:t>Sike</a:t>
          </a:r>
          <a:endParaRPr lang="en-GB" noProof="0" dirty="0">
            <a:solidFill>
              <a:srgbClr val="800080"/>
            </a:solidFill>
            <a:latin typeface="Comic Sans MS" pitchFamily="66" charset="0"/>
          </a:endParaRPr>
        </a:p>
      </dgm:t>
    </dgm:pt>
    <dgm:pt modelId="{468DB3F3-9935-4E17-A0FB-4099AF868772}" type="parTrans" cxnId="{2D50EBA0-5F2D-4C9F-904E-7AE2ED3B6E31}">
      <dgm:prSet/>
      <dgm:spPr/>
      <dgm:t>
        <a:bodyPr/>
        <a:lstStyle/>
        <a:p>
          <a:endParaRPr lang="hu-HU"/>
        </a:p>
      </dgm:t>
    </dgm:pt>
    <dgm:pt modelId="{CF1DD7B2-0451-4148-AB9C-5F0AECDE61B8}" type="sibTrans" cxnId="{2D50EBA0-5F2D-4C9F-904E-7AE2ED3B6E31}">
      <dgm:prSet/>
      <dgm:spPr/>
      <dgm:t>
        <a:bodyPr/>
        <a:lstStyle/>
        <a:p>
          <a:endParaRPr lang="hu-HU"/>
        </a:p>
      </dgm:t>
    </dgm:pt>
    <dgm:pt modelId="{4F517AFD-97E9-4C4F-9BF9-E7F5F955EFCE}">
      <dgm:prSet phldrT="[Szöveg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A3D97EE5-C56C-4C56-AE28-6EE27E62FC04}" type="parTrans" cxnId="{0EC2B2B7-5989-4864-B480-9884C55523C1}">
      <dgm:prSet/>
      <dgm:spPr/>
      <dgm:t>
        <a:bodyPr/>
        <a:lstStyle/>
        <a:p>
          <a:endParaRPr lang="hu-HU"/>
        </a:p>
      </dgm:t>
    </dgm:pt>
    <dgm:pt modelId="{FDB80E59-F2A6-49D9-819B-79CD18DB695E}" type="sibTrans" cxnId="{0EC2B2B7-5989-4864-B480-9884C55523C1}">
      <dgm:prSet/>
      <dgm:spPr/>
      <dgm:t>
        <a:bodyPr/>
        <a:lstStyle/>
        <a:p>
          <a:endParaRPr lang="hu-HU"/>
        </a:p>
      </dgm:t>
    </dgm:pt>
    <dgm:pt modelId="{155E795F-1E96-4809-AB29-7BEAE6D10BB1}">
      <dgm:prSet phldrT="[Szöveg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60D680CF-CDF9-4213-810D-0F6880DB24B0}" type="parTrans" cxnId="{6CC125D5-2656-4688-AB26-0AD9D12F5BC4}">
      <dgm:prSet/>
      <dgm:spPr/>
      <dgm:t>
        <a:bodyPr/>
        <a:lstStyle/>
        <a:p>
          <a:endParaRPr lang="hu-HU"/>
        </a:p>
      </dgm:t>
    </dgm:pt>
    <dgm:pt modelId="{B1BE3B3C-026F-4FAF-AD21-3A297F0F225E}" type="sibTrans" cxnId="{6CC125D5-2656-4688-AB26-0AD9D12F5BC4}">
      <dgm:prSet/>
      <dgm:spPr/>
      <dgm:t>
        <a:bodyPr/>
        <a:lstStyle/>
        <a:p>
          <a:endParaRPr lang="hu-HU"/>
        </a:p>
      </dgm:t>
    </dgm:pt>
    <dgm:pt modelId="{02E3CEE0-0DF3-4528-9AEB-175B98DD1008}">
      <dgm:prSet phldrT="[Szöveg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312C9561-89E3-4F63-9DE9-6AA3CFB039A8}" type="sibTrans" cxnId="{0776413C-98E1-4AA0-8CEF-34B8FCA4D0BC}">
      <dgm:prSet/>
      <dgm:spPr/>
      <dgm:t>
        <a:bodyPr/>
        <a:lstStyle/>
        <a:p>
          <a:endParaRPr lang="hu-HU"/>
        </a:p>
      </dgm:t>
    </dgm:pt>
    <dgm:pt modelId="{DD3F7CB9-EF97-4418-BAAD-9142FA230C19}" type="parTrans" cxnId="{0776413C-98E1-4AA0-8CEF-34B8FCA4D0BC}">
      <dgm:prSet/>
      <dgm:spPr/>
      <dgm:t>
        <a:bodyPr/>
        <a:lstStyle/>
        <a:p>
          <a:endParaRPr lang="hu-HU"/>
        </a:p>
      </dgm:t>
    </dgm:pt>
    <dgm:pt modelId="{49193878-313A-4F07-B629-702F1B408551}" type="pres">
      <dgm:prSet presAssocID="{A4ED2863-6EB8-4AAB-8448-135887C9F1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E8518-294D-4C87-8B71-F69EED385A38}" type="pres">
      <dgm:prSet presAssocID="{02E3CEE0-0DF3-4528-9AEB-175B98DD1008}" presName="node" presStyleLbl="node1" presStyleIdx="0" presStyleCnt="5" custScaleY="135601" custRadScaleRad="96492" custRadScaleInc="70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7944CB-3897-4270-B55C-0A79922C364E}" type="pres">
      <dgm:prSet presAssocID="{02E3CEE0-0DF3-4528-9AEB-175B98DD1008}" presName="spNode" presStyleCnt="0"/>
      <dgm:spPr/>
    </dgm:pt>
    <dgm:pt modelId="{2623AACF-26CE-4D77-BB5B-2E27DEB9042A}" type="pres">
      <dgm:prSet presAssocID="{312C9561-89E3-4F63-9DE9-6AA3CFB039A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46D6655-C243-40CE-89C0-AA85E0EC3490}" type="pres">
      <dgm:prSet presAssocID="{62661E49-0C2A-4629-B5FE-42151E5D086D}" presName="node" presStyleLbl="node1" presStyleIdx="1" presStyleCnt="5" custScaleY="189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96FC9-8577-42DE-A766-5F88B587BEC5}" type="pres">
      <dgm:prSet presAssocID="{62661E49-0C2A-4629-B5FE-42151E5D086D}" presName="spNode" presStyleCnt="0"/>
      <dgm:spPr/>
    </dgm:pt>
    <dgm:pt modelId="{25A46E36-DFE7-4F59-8305-7BFC8C16BA6B}" type="pres">
      <dgm:prSet presAssocID="{0A32994A-143D-46EA-ABC8-0F5E716346E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B68DBE8-81F8-49E2-A2DD-5D13BD9A73C8}" type="pres">
      <dgm:prSet presAssocID="{596C1342-31F4-449B-93D3-122AEFD633D5}" presName="node" presStyleLbl="node1" presStyleIdx="2" presStyleCnt="5" custScaleX="14814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CC7602-C4DD-4AB0-87D9-4146AAB2A0E7}" type="pres">
      <dgm:prSet presAssocID="{596C1342-31F4-449B-93D3-122AEFD633D5}" presName="spNode" presStyleCnt="0"/>
      <dgm:spPr/>
    </dgm:pt>
    <dgm:pt modelId="{604F02A0-AAEC-42D6-85CC-0B5D28AE5AF6}" type="pres">
      <dgm:prSet presAssocID="{CF1DD7B2-0451-4148-AB9C-5F0AECDE61B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9D639FB-164D-4B06-A3D6-0353C898D84F}" type="pres">
      <dgm:prSet presAssocID="{4F517AFD-97E9-4C4F-9BF9-E7F5F955EFCE}" presName="node" presStyleLbl="node1" presStyleIdx="3" presStyleCnt="5" custScaleY="152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A8C85-CF65-49E0-B4F5-240E30AD3D05}" type="pres">
      <dgm:prSet presAssocID="{4F517AFD-97E9-4C4F-9BF9-E7F5F955EFCE}" presName="spNode" presStyleCnt="0"/>
      <dgm:spPr/>
    </dgm:pt>
    <dgm:pt modelId="{156B16BB-C88E-4FC9-A65C-646BF2B21CB6}" type="pres">
      <dgm:prSet presAssocID="{FDB80E59-F2A6-49D9-819B-79CD18DB695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7629BCB-2995-4A12-8D1C-83673B5B8645}" type="pres">
      <dgm:prSet presAssocID="{155E795F-1E96-4809-AB29-7BEAE6D10B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60F9A-8E97-47C1-B4A6-F364EAC6A086}" type="pres">
      <dgm:prSet presAssocID="{155E795F-1E96-4809-AB29-7BEAE6D10BB1}" presName="spNode" presStyleCnt="0"/>
      <dgm:spPr/>
    </dgm:pt>
    <dgm:pt modelId="{272DC34F-1DD8-4DD3-82FF-3BADA162073B}" type="pres">
      <dgm:prSet presAssocID="{B1BE3B3C-026F-4FAF-AD21-3A297F0F225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AD5AFF2-A080-4968-9099-1BACFE09F01C}" srcId="{A4ED2863-6EB8-4AAB-8448-135887C9F17B}" destId="{62661E49-0C2A-4629-B5FE-42151E5D086D}" srcOrd="1" destOrd="0" parTransId="{9C050A12-F05C-48E6-94D7-CA4CCD58DDF5}" sibTransId="{0A32994A-143D-46EA-ABC8-0F5E716346ED}"/>
    <dgm:cxn modelId="{6CC125D5-2656-4688-AB26-0AD9D12F5BC4}" srcId="{A4ED2863-6EB8-4AAB-8448-135887C9F17B}" destId="{155E795F-1E96-4809-AB29-7BEAE6D10BB1}" srcOrd="4" destOrd="0" parTransId="{60D680CF-CDF9-4213-810D-0F6880DB24B0}" sibTransId="{B1BE3B3C-026F-4FAF-AD21-3A297F0F225E}"/>
    <dgm:cxn modelId="{0BBB52EB-2A37-4D80-A1F4-FF6433F7AC05}" type="presOf" srcId="{62661E49-0C2A-4629-B5FE-42151E5D086D}" destId="{046D6655-C243-40CE-89C0-AA85E0EC3490}" srcOrd="0" destOrd="0" presId="urn:microsoft.com/office/officeart/2005/8/layout/cycle6"/>
    <dgm:cxn modelId="{0EF0CA09-2AD4-42D9-A4DD-687D70DF30BC}" type="presOf" srcId="{4F517AFD-97E9-4C4F-9BF9-E7F5F955EFCE}" destId="{E9D639FB-164D-4B06-A3D6-0353C898D84F}" srcOrd="0" destOrd="0" presId="urn:microsoft.com/office/officeart/2005/8/layout/cycle6"/>
    <dgm:cxn modelId="{C5C8C91A-F5F3-4DB4-A157-0640F2218E30}" type="presOf" srcId="{FDB80E59-F2A6-49D9-819B-79CD18DB695E}" destId="{156B16BB-C88E-4FC9-A65C-646BF2B21CB6}" srcOrd="0" destOrd="0" presId="urn:microsoft.com/office/officeart/2005/8/layout/cycle6"/>
    <dgm:cxn modelId="{AA5C20F2-B0C8-4D37-AA3C-60A64F6D9A42}" type="presOf" srcId="{CF1DD7B2-0451-4148-AB9C-5F0AECDE61B8}" destId="{604F02A0-AAEC-42D6-85CC-0B5D28AE5AF6}" srcOrd="0" destOrd="0" presId="urn:microsoft.com/office/officeart/2005/8/layout/cycle6"/>
    <dgm:cxn modelId="{C8E5D7B6-9DED-42F5-AAE5-04E06FD222C6}" type="presOf" srcId="{B1BE3B3C-026F-4FAF-AD21-3A297F0F225E}" destId="{272DC34F-1DD8-4DD3-82FF-3BADA162073B}" srcOrd="0" destOrd="0" presId="urn:microsoft.com/office/officeart/2005/8/layout/cycle6"/>
    <dgm:cxn modelId="{E4AEDD85-2F43-47D2-A1E2-5015FF4AB073}" type="presOf" srcId="{596C1342-31F4-449B-93D3-122AEFD633D5}" destId="{7B68DBE8-81F8-49E2-A2DD-5D13BD9A73C8}" srcOrd="0" destOrd="0" presId="urn:microsoft.com/office/officeart/2005/8/layout/cycle6"/>
    <dgm:cxn modelId="{0EC2B2B7-5989-4864-B480-9884C55523C1}" srcId="{A4ED2863-6EB8-4AAB-8448-135887C9F17B}" destId="{4F517AFD-97E9-4C4F-9BF9-E7F5F955EFCE}" srcOrd="3" destOrd="0" parTransId="{A3D97EE5-C56C-4C56-AE28-6EE27E62FC04}" sibTransId="{FDB80E59-F2A6-49D9-819B-79CD18DB695E}"/>
    <dgm:cxn modelId="{DD78B60A-60D7-4168-9A7C-694335A87A53}" type="presOf" srcId="{155E795F-1E96-4809-AB29-7BEAE6D10BB1}" destId="{A7629BCB-2995-4A12-8D1C-83673B5B8645}" srcOrd="0" destOrd="0" presId="urn:microsoft.com/office/officeart/2005/8/layout/cycle6"/>
    <dgm:cxn modelId="{8EE2F71E-22EE-40D9-98C4-3453200B5D5F}" type="presOf" srcId="{02E3CEE0-0DF3-4528-9AEB-175B98DD1008}" destId="{CDBE8518-294D-4C87-8B71-F69EED385A38}" srcOrd="0" destOrd="0" presId="urn:microsoft.com/office/officeart/2005/8/layout/cycle6"/>
    <dgm:cxn modelId="{CFF90D0E-1342-4BF9-A8B8-72C60231EC29}" type="presOf" srcId="{312C9561-89E3-4F63-9DE9-6AA3CFB039A8}" destId="{2623AACF-26CE-4D77-BB5B-2E27DEB9042A}" srcOrd="0" destOrd="0" presId="urn:microsoft.com/office/officeart/2005/8/layout/cycle6"/>
    <dgm:cxn modelId="{C6C974C7-7473-45A6-AA85-E732027FDC44}" type="presOf" srcId="{A4ED2863-6EB8-4AAB-8448-135887C9F17B}" destId="{49193878-313A-4F07-B629-702F1B408551}" srcOrd="0" destOrd="0" presId="urn:microsoft.com/office/officeart/2005/8/layout/cycle6"/>
    <dgm:cxn modelId="{B214095D-1587-4912-8B2F-33E085B3452B}" type="presOf" srcId="{0A32994A-143D-46EA-ABC8-0F5E716346ED}" destId="{25A46E36-DFE7-4F59-8305-7BFC8C16BA6B}" srcOrd="0" destOrd="0" presId="urn:microsoft.com/office/officeart/2005/8/layout/cycle6"/>
    <dgm:cxn modelId="{0776413C-98E1-4AA0-8CEF-34B8FCA4D0BC}" srcId="{A4ED2863-6EB8-4AAB-8448-135887C9F17B}" destId="{02E3CEE0-0DF3-4528-9AEB-175B98DD1008}" srcOrd="0" destOrd="0" parTransId="{DD3F7CB9-EF97-4418-BAAD-9142FA230C19}" sibTransId="{312C9561-89E3-4F63-9DE9-6AA3CFB039A8}"/>
    <dgm:cxn modelId="{2D50EBA0-5F2D-4C9F-904E-7AE2ED3B6E31}" srcId="{A4ED2863-6EB8-4AAB-8448-135887C9F17B}" destId="{596C1342-31F4-449B-93D3-122AEFD633D5}" srcOrd="2" destOrd="0" parTransId="{468DB3F3-9935-4E17-A0FB-4099AF868772}" sibTransId="{CF1DD7B2-0451-4148-AB9C-5F0AECDE61B8}"/>
    <dgm:cxn modelId="{01C5621F-FEB1-4BAF-A675-869FB50C6A77}" type="presParOf" srcId="{49193878-313A-4F07-B629-702F1B408551}" destId="{CDBE8518-294D-4C87-8B71-F69EED385A38}" srcOrd="0" destOrd="0" presId="urn:microsoft.com/office/officeart/2005/8/layout/cycle6"/>
    <dgm:cxn modelId="{D05B56FF-9970-44EE-9CD0-842A502A6C11}" type="presParOf" srcId="{49193878-313A-4F07-B629-702F1B408551}" destId="{577944CB-3897-4270-B55C-0A79922C364E}" srcOrd="1" destOrd="0" presId="urn:microsoft.com/office/officeart/2005/8/layout/cycle6"/>
    <dgm:cxn modelId="{CFD4394F-E544-4E7C-82A4-AC3CDF826B24}" type="presParOf" srcId="{49193878-313A-4F07-B629-702F1B408551}" destId="{2623AACF-26CE-4D77-BB5B-2E27DEB9042A}" srcOrd="2" destOrd="0" presId="urn:microsoft.com/office/officeart/2005/8/layout/cycle6"/>
    <dgm:cxn modelId="{BCB7CB46-B441-4A7A-9F3D-C2961B883B65}" type="presParOf" srcId="{49193878-313A-4F07-B629-702F1B408551}" destId="{046D6655-C243-40CE-89C0-AA85E0EC3490}" srcOrd="3" destOrd="0" presId="urn:microsoft.com/office/officeart/2005/8/layout/cycle6"/>
    <dgm:cxn modelId="{99A619CD-AE25-4FA4-B4AB-A1348C4ADFB0}" type="presParOf" srcId="{49193878-313A-4F07-B629-702F1B408551}" destId="{C9F96FC9-8577-42DE-A766-5F88B587BEC5}" srcOrd="4" destOrd="0" presId="urn:microsoft.com/office/officeart/2005/8/layout/cycle6"/>
    <dgm:cxn modelId="{3242358B-40FA-4F96-9EC1-9EB262B27625}" type="presParOf" srcId="{49193878-313A-4F07-B629-702F1B408551}" destId="{25A46E36-DFE7-4F59-8305-7BFC8C16BA6B}" srcOrd="5" destOrd="0" presId="urn:microsoft.com/office/officeart/2005/8/layout/cycle6"/>
    <dgm:cxn modelId="{64130AA2-EDD3-4D5F-8855-9CB00D05AE8D}" type="presParOf" srcId="{49193878-313A-4F07-B629-702F1B408551}" destId="{7B68DBE8-81F8-49E2-A2DD-5D13BD9A73C8}" srcOrd="6" destOrd="0" presId="urn:microsoft.com/office/officeart/2005/8/layout/cycle6"/>
    <dgm:cxn modelId="{C656EE9D-FB9A-4B8F-964C-0C2A0D02B18C}" type="presParOf" srcId="{49193878-313A-4F07-B629-702F1B408551}" destId="{B9CC7602-C4DD-4AB0-87D9-4146AAB2A0E7}" srcOrd="7" destOrd="0" presId="urn:microsoft.com/office/officeart/2005/8/layout/cycle6"/>
    <dgm:cxn modelId="{8F716373-C1D7-4C39-A8F4-5C3415FA65C8}" type="presParOf" srcId="{49193878-313A-4F07-B629-702F1B408551}" destId="{604F02A0-AAEC-42D6-85CC-0B5D28AE5AF6}" srcOrd="8" destOrd="0" presId="urn:microsoft.com/office/officeart/2005/8/layout/cycle6"/>
    <dgm:cxn modelId="{8DBA5640-1E35-42D4-BD65-C91C87B5BA39}" type="presParOf" srcId="{49193878-313A-4F07-B629-702F1B408551}" destId="{E9D639FB-164D-4B06-A3D6-0353C898D84F}" srcOrd="9" destOrd="0" presId="urn:microsoft.com/office/officeart/2005/8/layout/cycle6"/>
    <dgm:cxn modelId="{55987753-1E33-4853-94F4-24CEC1C9BEF3}" type="presParOf" srcId="{49193878-313A-4F07-B629-702F1B408551}" destId="{891A8C85-CF65-49E0-B4F5-240E30AD3D05}" srcOrd="10" destOrd="0" presId="urn:microsoft.com/office/officeart/2005/8/layout/cycle6"/>
    <dgm:cxn modelId="{2F7DC760-8C0F-4884-AE0B-9ED05D9C39E7}" type="presParOf" srcId="{49193878-313A-4F07-B629-702F1B408551}" destId="{156B16BB-C88E-4FC9-A65C-646BF2B21CB6}" srcOrd="11" destOrd="0" presId="urn:microsoft.com/office/officeart/2005/8/layout/cycle6"/>
    <dgm:cxn modelId="{6992958B-D846-4E37-B7FC-093A28EB7B7C}" type="presParOf" srcId="{49193878-313A-4F07-B629-702F1B408551}" destId="{A7629BCB-2995-4A12-8D1C-83673B5B8645}" srcOrd="12" destOrd="0" presId="urn:microsoft.com/office/officeart/2005/8/layout/cycle6"/>
    <dgm:cxn modelId="{AA11C1E2-7D57-4A4B-83FB-F5CD64C8B81D}" type="presParOf" srcId="{49193878-313A-4F07-B629-702F1B408551}" destId="{22F60F9A-8E97-47C1-B4A6-F364EAC6A086}" srcOrd="13" destOrd="0" presId="urn:microsoft.com/office/officeart/2005/8/layout/cycle6"/>
    <dgm:cxn modelId="{7FA84939-6CE4-42F2-AF00-B9228ED3F159}" type="presParOf" srcId="{49193878-313A-4F07-B629-702F1B408551}" destId="{272DC34F-1DD8-4DD3-82FF-3BADA162073B}" srcOrd="14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E5F5ED-05CF-41C7-A8C2-BCF890DC265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3DB0B30-E348-444C-A165-D3A6291092E8}">
      <dgm:prSet phldrT="[Szöveg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9C9ACCE1-D5D3-415A-BB6E-A268C306FB06}" type="parTrans" cxnId="{ABA0A304-F0AD-4EE3-B65B-EAC969922331}">
      <dgm:prSet/>
      <dgm:spPr/>
      <dgm:t>
        <a:bodyPr/>
        <a:lstStyle/>
        <a:p>
          <a:endParaRPr lang="hu-HU"/>
        </a:p>
      </dgm:t>
    </dgm:pt>
    <dgm:pt modelId="{B8673BE9-2F33-4A4E-92D9-FAA7B6AA49E4}" type="sibTrans" cxnId="{ABA0A304-F0AD-4EE3-B65B-EAC969922331}">
      <dgm:prSet/>
      <dgm:spPr/>
      <dgm:t>
        <a:bodyPr/>
        <a:lstStyle/>
        <a:p>
          <a:endParaRPr lang="hu-HU"/>
        </a:p>
      </dgm:t>
    </dgm:pt>
    <dgm:pt modelId="{165077BC-2ECB-4838-8C13-8B84A72DBF31}">
      <dgm:prSet phldrT="[Szöveg]"/>
      <dgm:spPr/>
      <dgm:t>
        <a:bodyPr/>
        <a:lstStyle/>
        <a:p>
          <a:r>
            <a:rPr lang="en-GB" noProof="0" dirty="0" smtClean="0">
              <a:solidFill>
                <a:srgbClr val="0099FF"/>
              </a:solidFill>
              <a:latin typeface="Comic Sans MS" pitchFamily="66" charset="0"/>
            </a:rPr>
            <a:t>Daisy</a:t>
          </a:r>
          <a:endParaRPr lang="en-GB" noProof="0" dirty="0">
            <a:solidFill>
              <a:srgbClr val="0099FF"/>
            </a:solidFill>
            <a:latin typeface="Comic Sans MS" pitchFamily="66" charset="0"/>
          </a:endParaRPr>
        </a:p>
      </dgm:t>
    </dgm:pt>
    <dgm:pt modelId="{88246D55-8C64-47B8-8318-6361C682F41D}" type="parTrans" cxnId="{6E3A5A4C-67E9-489D-ABB5-702FE9E05E70}">
      <dgm:prSet/>
      <dgm:spPr/>
      <dgm:t>
        <a:bodyPr/>
        <a:lstStyle/>
        <a:p>
          <a:endParaRPr lang="hu-HU"/>
        </a:p>
      </dgm:t>
    </dgm:pt>
    <dgm:pt modelId="{C9CA0874-D903-48FC-B8CC-4C2BBC5263B7}" type="sibTrans" cxnId="{6E3A5A4C-67E9-489D-ABB5-702FE9E05E70}">
      <dgm:prSet/>
      <dgm:spPr/>
      <dgm:t>
        <a:bodyPr/>
        <a:lstStyle/>
        <a:p>
          <a:endParaRPr lang="hu-HU"/>
        </a:p>
      </dgm:t>
    </dgm:pt>
    <dgm:pt modelId="{6848A39A-B86C-4578-AA96-02A38913B929}">
      <dgm:prSet phldrT="[Szöveg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A8E7FFB7-C551-47F8-887F-E64C0F6C17A5}" type="parTrans" cxnId="{553AB131-0BEB-4176-9F9D-A7332380E941}">
      <dgm:prSet/>
      <dgm:spPr/>
      <dgm:t>
        <a:bodyPr/>
        <a:lstStyle/>
        <a:p>
          <a:endParaRPr lang="hu-HU"/>
        </a:p>
      </dgm:t>
    </dgm:pt>
    <dgm:pt modelId="{2D01B1DB-9436-45A8-B195-9A58EE13CB5C}" type="sibTrans" cxnId="{553AB131-0BEB-4176-9F9D-A7332380E941}">
      <dgm:prSet/>
      <dgm:spPr/>
      <dgm:t>
        <a:bodyPr/>
        <a:lstStyle/>
        <a:p>
          <a:endParaRPr lang="hu-HU"/>
        </a:p>
      </dgm:t>
    </dgm:pt>
    <dgm:pt modelId="{A7031972-F0D9-420B-B0D9-6660BAB04E28}">
      <dgm:prSet phldrT="[Szöveg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01551E84-C72D-40D7-AF72-FB5B8C6AD1A5}" type="parTrans" cxnId="{2BAABC58-9A45-4EDA-BF01-78F2D91D94C8}">
      <dgm:prSet/>
      <dgm:spPr/>
      <dgm:t>
        <a:bodyPr/>
        <a:lstStyle/>
        <a:p>
          <a:endParaRPr lang="hu-HU"/>
        </a:p>
      </dgm:t>
    </dgm:pt>
    <dgm:pt modelId="{2F665B9B-18DA-469B-8D7D-9067B90FE59F}" type="sibTrans" cxnId="{2BAABC58-9A45-4EDA-BF01-78F2D91D94C8}">
      <dgm:prSet/>
      <dgm:spPr/>
      <dgm:t>
        <a:bodyPr/>
        <a:lstStyle/>
        <a:p>
          <a:endParaRPr lang="hu-HU"/>
        </a:p>
      </dgm:t>
    </dgm:pt>
    <dgm:pt modelId="{9390C07F-4735-4349-B185-2BEE01966D18}">
      <dgm:prSet phldrT="[Szöveg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A5445590-0B1E-429A-9648-CAEE664D50AB}" type="sibTrans" cxnId="{F79781FF-0790-4F24-B648-4BA0797D9602}">
      <dgm:prSet/>
      <dgm:spPr/>
      <dgm:t>
        <a:bodyPr/>
        <a:lstStyle/>
        <a:p>
          <a:endParaRPr lang="hu-HU"/>
        </a:p>
      </dgm:t>
    </dgm:pt>
    <dgm:pt modelId="{60BB4807-C8CA-4FBC-A4BE-E05D90E8DC75}" type="parTrans" cxnId="{F79781FF-0790-4F24-B648-4BA0797D9602}">
      <dgm:prSet/>
      <dgm:spPr/>
      <dgm:t>
        <a:bodyPr/>
        <a:lstStyle/>
        <a:p>
          <a:endParaRPr lang="hu-HU"/>
        </a:p>
      </dgm:t>
    </dgm:pt>
    <dgm:pt modelId="{76FF5801-F6E8-424F-8115-95F972AC5600}" type="pres">
      <dgm:prSet presAssocID="{A5E5F5ED-05CF-41C7-A8C2-BCF890DC26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BA897-86AE-4E11-95C1-6D634C27FA41}" type="pres">
      <dgm:prSet presAssocID="{9390C07F-4735-4349-B185-2BEE01966D18}" presName="node" presStyleLbl="node1" presStyleIdx="0" presStyleCnt="5" custScaleY="171204" custRadScaleRad="100944" custRadScaleInc="67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D0B776-307E-4EC6-AC2A-0A2AD4C8518E}" type="pres">
      <dgm:prSet presAssocID="{9390C07F-4735-4349-B185-2BEE01966D18}" presName="spNode" presStyleCnt="0"/>
      <dgm:spPr/>
    </dgm:pt>
    <dgm:pt modelId="{8BFE9F07-9C4C-4498-86F4-2C56DA9A434C}" type="pres">
      <dgm:prSet presAssocID="{A5445590-0B1E-429A-9648-CAEE664D50A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D7B1264-C182-465A-A905-4CB4E3580755}" type="pres">
      <dgm:prSet presAssocID="{B3DB0B30-E348-444C-A165-D3A6291092E8}" presName="node" presStyleLbl="node1" presStyleIdx="1" presStyleCnt="5" custScaleX="88488" custScaleY="219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BAAA1-A76B-4570-B414-D699D7C7E3E8}" type="pres">
      <dgm:prSet presAssocID="{B3DB0B30-E348-444C-A165-D3A6291092E8}" presName="spNode" presStyleCnt="0"/>
      <dgm:spPr/>
    </dgm:pt>
    <dgm:pt modelId="{9BA8D8A0-648F-4520-B8A7-1A542FE8A25C}" type="pres">
      <dgm:prSet presAssocID="{B8673BE9-2F33-4A4E-92D9-FAA7B6AA49E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A6C5E77-C24B-457F-8FD4-8D0DB67F8F14}" type="pres">
      <dgm:prSet presAssocID="{165077BC-2ECB-4838-8C13-8B84A72DBF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D586D3-5397-4B74-A138-2C0318864272}" type="pres">
      <dgm:prSet presAssocID="{165077BC-2ECB-4838-8C13-8B84A72DBF31}" presName="spNode" presStyleCnt="0"/>
      <dgm:spPr/>
    </dgm:pt>
    <dgm:pt modelId="{71A82525-107D-4F67-83F5-589ABDC4A08D}" type="pres">
      <dgm:prSet presAssocID="{C9CA0874-D903-48FC-B8CC-4C2BBC5263B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07E5408-3D0F-44B0-A535-93F4CD5F5FBA}" type="pres">
      <dgm:prSet presAssocID="{6848A39A-B86C-4578-AA96-02A38913B929}" presName="node" presStyleLbl="node1" presStyleIdx="3" presStyleCnt="5" custScaleX="159715" custScaleY="134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803AF-4CCE-4AB3-B1D7-110A470BE16B}" type="pres">
      <dgm:prSet presAssocID="{6848A39A-B86C-4578-AA96-02A38913B929}" presName="spNode" presStyleCnt="0"/>
      <dgm:spPr/>
    </dgm:pt>
    <dgm:pt modelId="{D9C29A4C-F1B0-4110-BCF9-AE2312EA9584}" type="pres">
      <dgm:prSet presAssocID="{2D01B1DB-9436-45A8-B195-9A58EE13CB5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6ADC91D-381E-4262-B25E-BD8FE423CAD5}" type="pres">
      <dgm:prSet presAssocID="{A7031972-F0D9-420B-B0D9-6660BAB04E28}" presName="node" presStyleLbl="node1" presStyleIdx="4" presStyleCnt="5" custScaleY="166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52A6A-1FFD-4F69-A024-647AECBE32DE}" type="pres">
      <dgm:prSet presAssocID="{A7031972-F0D9-420B-B0D9-6660BAB04E28}" presName="spNode" presStyleCnt="0"/>
      <dgm:spPr/>
    </dgm:pt>
    <dgm:pt modelId="{DBB6C85B-4E76-40AC-945A-2BCD8FF032AA}" type="pres">
      <dgm:prSet presAssocID="{2F665B9B-18DA-469B-8D7D-9067B90FE59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53AB131-0BEB-4176-9F9D-A7332380E941}" srcId="{A5E5F5ED-05CF-41C7-A8C2-BCF890DC265D}" destId="{6848A39A-B86C-4578-AA96-02A38913B929}" srcOrd="3" destOrd="0" parTransId="{A8E7FFB7-C551-47F8-887F-E64C0F6C17A5}" sibTransId="{2D01B1DB-9436-45A8-B195-9A58EE13CB5C}"/>
    <dgm:cxn modelId="{E90EFEF7-8E3D-4A8A-86B8-0D1B43474A34}" type="presOf" srcId="{9390C07F-4735-4349-B185-2BEE01966D18}" destId="{C26BA897-86AE-4E11-95C1-6D634C27FA41}" srcOrd="0" destOrd="0" presId="urn:microsoft.com/office/officeart/2005/8/layout/cycle6"/>
    <dgm:cxn modelId="{3CBD1F58-6BA7-4779-AECE-D088E391FF77}" type="presOf" srcId="{A5E5F5ED-05CF-41C7-A8C2-BCF890DC265D}" destId="{76FF5801-F6E8-424F-8115-95F972AC5600}" srcOrd="0" destOrd="0" presId="urn:microsoft.com/office/officeart/2005/8/layout/cycle6"/>
    <dgm:cxn modelId="{74E7511C-9E79-478A-9386-602B0ABC81F8}" type="presOf" srcId="{A7031972-F0D9-420B-B0D9-6660BAB04E28}" destId="{D6ADC91D-381E-4262-B25E-BD8FE423CAD5}" srcOrd="0" destOrd="0" presId="urn:microsoft.com/office/officeart/2005/8/layout/cycle6"/>
    <dgm:cxn modelId="{9110F334-B727-4D1B-A5A0-E4E68A4ED30B}" type="presOf" srcId="{2D01B1DB-9436-45A8-B195-9A58EE13CB5C}" destId="{D9C29A4C-F1B0-4110-BCF9-AE2312EA9584}" srcOrd="0" destOrd="0" presId="urn:microsoft.com/office/officeart/2005/8/layout/cycle6"/>
    <dgm:cxn modelId="{DC72CC3E-3E7C-4C2E-8146-AC235D57A9B9}" type="presOf" srcId="{6848A39A-B86C-4578-AA96-02A38913B929}" destId="{B07E5408-3D0F-44B0-A535-93F4CD5F5FBA}" srcOrd="0" destOrd="0" presId="urn:microsoft.com/office/officeart/2005/8/layout/cycle6"/>
    <dgm:cxn modelId="{6BD5A239-4672-45CD-A250-D3826CF9199B}" type="presOf" srcId="{B3DB0B30-E348-444C-A165-D3A6291092E8}" destId="{BD7B1264-C182-465A-A905-4CB4E3580755}" srcOrd="0" destOrd="0" presId="urn:microsoft.com/office/officeart/2005/8/layout/cycle6"/>
    <dgm:cxn modelId="{6E3A5A4C-67E9-489D-ABB5-702FE9E05E70}" srcId="{A5E5F5ED-05CF-41C7-A8C2-BCF890DC265D}" destId="{165077BC-2ECB-4838-8C13-8B84A72DBF31}" srcOrd="2" destOrd="0" parTransId="{88246D55-8C64-47B8-8318-6361C682F41D}" sibTransId="{C9CA0874-D903-48FC-B8CC-4C2BBC5263B7}"/>
    <dgm:cxn modelId="{F79781FF-0790-4F24-B648-4BA0797D9602}" srcId="{A5E5F5ED-05CF-41C7-A8C2-BCF890DC265D}" destId="{9390C07F-4735-4349-B185-2BEE01966D18}" srcOrd="0" destOrd="0" parTransId="{60BB4807-C8CA-4FBC-A4BE-E05D90E8DC75}" sibTransId="{A5445590-0B1E-429A-9648-CAEE664D50AB}"/>
    <dgm:cxn modelId="{2BAABC58-9A45-4EDA-BF01-78F2D91D94C8}" srcId="{A5E5F5ED-05CF-41C7-A8C2-BCF890DC265D}" destId="{A7031972-F0D9-420B-B0D9-6660BAB04E28}" srcOrd="4" destOrd="0" parTransId="{01551E84-C72D-40D7-AF72-FB5B8C6AD1A5}" sibTransId="{2F665B9B-18DA-469B-8D7D-9067B90FE59F}"/>
    <dgm:cxn modelId="{0089BAFA-09B6-4B5A-B6AA-CF4A3758C310}" type="presOf" srcId="{165077BC-2ECB-4838-8C13-8B84A72DBF31}" destId="{AA6C5E77-C24B-457F-8FD4-8D0DB67F8F14}" srcOrd="0" destOrd="0" presId="urn:microsoft.com/office/officeart/2005/8/layout/cycle6"/>
    <dgm:cxn modelId="{472E2B0B-EABE-4B11-8527-CB7D90D5B6DF}" type="presOf" srcId="{A5445590-0B1E-429A-9648-CAEE664D50AB}" destId="{8BFE9F07-9C4C-4498-86F4-2C56DA9A434C}" srcOrd="0" destOrd="0" presId="urn:microsoft.com/office/officeart/2005/8/layout/cycle6"/>
    <dgm:cxn modelId="{F947052E-23FD-4C73-BE67-70C2F079E1C8}" type="presOf" srcId="{C9CA0874-D903-48FC-B8CC-4C2BBC5263B7}" destId="{71A82525-107D-4F67-83F5-589ABDC4A08D}" srcOrd="0" destOrd="0" presId="urn:microsoft.com/office/officeart/2005/8/layout/cycle6"/>
    <dgm:cxn modelId="{ABA0A304-F0AD-4EE3-B65B-EAC969922331}" srcId="{A5E5F5ED-05CF-41C7-A8C2-BCF890DC265D}" destId="{B3DB0B30-E348-444C-A165-D3A6291092E8}" srcOrd="1" destOrd="0" parTransId="{9C9ACCE1-D5D3-415A-BB6E-A268C306FB06}" sibTransId="{B8673BE9-2F33-4A4E-92D9-FAA7B6AA49E4}"/>
    <dgm:cxn modelId="{B70056BA-AD1A-4149-B0CD-AEFCAA039D9A}" type="presOf" srcId="{2F665B9B-18DA-469B-8D7D-9067B90FE59F}" destId="{DBB6C85B-4E76-40AC-945A-2BCD8FF032AA}" srcOrd="0" destOrd="0" presId="urn:microsoft.com/office/officeart/2005/8/layout/cycle6"/>
    <dgm:cxn modelId="{8ABD8CCD-05A7-4494-AEF9-1DEABDF9E99B}" type="presOf" srcId="{B8673BE9-2F33-4A4E-92D9-FAA7B6AA49E4}" destId="{9BA8D8A0-648F-4520-B8A7-1A542FE8A25C}" srcOrd="0" destOrd="0" presId="urn:microsoft.com/office/officeart/2005/8/layout/cycle6"/>
    <dgm:cxn modelId="{60A31DBB-95C1-4351-82BB-59438CC4ACFE}" type="presParOf" srcId="{76FF5801-F6E8-424F-8115-95F972AC5600}" destId="{C26BA897-86AE-4E11-95C1-6D634C27FA41}" srcOrd="0" destOrd="0" presId="urn:microsoft.com/office/officeart/2005/8/layout/cycle6"/>
    <dgm:cxn modelId="{3782BC01-CE9C-48E4-8BB9-169E70A6F617}" type="presParOf" srcId="{76FF5801-F6E8-424F-8115-95F972AC5600}" destId="{1DD0B776-307E-4EC6-AC2A-0A2AD4C8518E}" srcOrd="1" destOrd="0" presId="urn:microsoft.com/office/officeart/2005/8/layout/cycle6"/>
    <dgm:cxn modelId="{AA9DDDA8-6696-4480-9212-98E0E7430970}" type="presParOf" srcId="{76FF5801-F6E8-424F-8115-95F972AC5600}" destId="{8BFE9F07-9C4C-4498-86F4-2C56DA9A434C}" srcOrd="2" destOrd="0" presId="urn:microsoft.com/office/officeart/2005/8/layout/cycle6"/>
    <dgm:cxn modelId="{7A0F28B0-FB0C-4B46-8316-294A1C750F81}" type="presParOf" srcId="{76FF5801-F6E8-424F-8115-95F972AC5600}" destId="{BD7B1264-C182-465A-A905-4CB4E3580755}" srcOrd="3" destOrd="0" presId="urn:microsoft.com/office/officeart/2005/8/layout/cycle6"/>
    <dgm:cxn modelId="{6A0E992E-A750-4813-9145-6352E7F68612}" type="presParOf" srcId="{76FF5801-F6E8-424F-8115-95F972AC5600}" destId="{99DBAAA1-A76B-4570-B414-D699D7C7E3E8}" srcOrd="4" destOrd="0" presId="urn:microsoft.com/office/officeart/2005/8/layout/cycle6"/>
    <dgm:cxn modelId="{FF565FF0-F382-4411-B97D-A2570A1BF3AB}" type="presParOf" srcId="{76FF5801-F6E8-424F-8115-95F972AC5600}" destId="{9BA8D8A0-648F-4520-B8A7-1A542FE8A25C}" srcOrd="5" destOrd="0" presId="urn:microsoft.com/office/officeart/2005/8/layout/cycle6"/>
    <dgm:cxn modelId="{07D9D20A-6951-44BB-B164-52D88904313B}" type="presParOf" srcId="{76FF5801-F6E8-424F-8115-95F972AC5600}" destId="{AA6C5E77-C24B-457F-8FD4-8D0DB67F8F14}" srcOrd="6" destOrd="0" presId="urn:microsoft.com/office/officeart/2005/8/layout/cycle6"/>
    <dgm:cxn modelId="{2BDE32F0-F072-4373-9E56-921830F71CD0}" type="presParOf" srcId="{76FF5801-F6E8-424F-8115-95F972AC5600}" destId="{B6D586D3-5397-4B74-A138-2C0318864272}" srcOrd="7" destOrd="0" presId="urn:microsoft.com/office/officeart/2005/8/layout/cycle6"/>
    <dgm:cxn modelId="{0EAF9E46-34C1-4332-B7B3-CAAF4651C447}" type="presParOf" srcId="{76FF5801-F6E8-424F-8115-95F972AC5600}" destId="{71A82525-107D-4F67-83F5-589ABDC4A08D}" srcOrd="8" destOrd="0" presId="urn:microsoft.com/office/officeart/2005/8/layout/cycle6"/>
    <dgm:cxn modelId="{919FC40D-CAC4-4CBB-9DBB-142AF2177F4F}" type="presParOf" srcId="{76FF5801-F6E8-424F-8115-95F972AC5600}" destId="{B07E5408-3D0F-44B0-A535-93F4CD5F5FBA}" srcOrd="9" destOrd="0" presId="urn:microsoft.com/office/officeart/2005/8/layout/cycle6"/>
    <dgm:cxn modelId="{9E8CD54C-ED52-4C69-88A6-5583735AB411}" type="presParOf" srcId="{76FF5801-F6E8-424F-8115-95F972AC5600}" destId="{B92803AF-4CCE-4AB3-B1D7-110A470BE16B}" srcOrd="10" destOrd="0" presId="urn:microsoft.com/office/officeart/2005/8/layout/cycle6"/>
    <dgm:cxn modelId="{C4CBBCFC-572C-4BFE-8AC5-66A9E08BB456}" type="presParOf" srcId="{76FF5801-F6E8-424F-8115-95F972AC5600}" destId="{D9C29A4C-F1B0-4110-BCF9-AE2312EA9584}" srcOrd="11" destOrd="0" presId="urn:microsoft.com/office/officeart/2005/8/layout/cycle6"/>
    <dgm:cxn modelId="{8C50C1CC-AC32-4123-ADC9-B78CBB5DFA1F}" type="presParOf" srcId="{76FF5801-F6E8-424F-8115-95F972AC5600}" destId="{D6ADC91D-381E-4262-B25E-BD8FE423CAD5}" srcOrd="12" destOrd="0" presId="urn:microsoft.com/office/officeart/2005/8/layout/cycle6"/>
    <dgm:cxn modelId="{2594C61B-9BB0-40A0-A3F2-E39D4E5B3057}" type="presParOf" srcId="{76FF5801-F6E8-424F-8115-95F972AC5600}" destId="{E2652A6A-1FFD-4F69-A024-647AECBE32DE}" srcOrd="13" destOrd="0" presId="urn:microsoft.com/office/officeart/2005/8/layout/cycle6"/>
    <dgm:cxn modelId="{8ED68107-EB82-4003-A48F-F1CDF41D1476}" type="presParOf" srcId="{76FF5801-F6E8-424F-8115-95F972AC5600}" destId="{DBB6C85B-4E76-40AC-945A-2BCD8FF032AA}" srcOrd="14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D1F86C-7923-4A5A-811E-863A7672E59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9C30D95-D488-4DD6-9638-ED6F6885D4CF}">
      <dgm:prSet phldrT="[Szöveg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62E591A4-03F1-4B3D-9F27-58E3030E63D1}" type="parTrans" cxnId="{FBA980B2-AFE2-4F5C-9BD7-C1D1BF70323D}">
      <dgm:prSet/>
      <dgm:spPr/>
      <dgm:t>
        <a:bodyPr/>
        <a:lstStyle/>
        <a:p>
          <a:endParaRPr lang="hu-HU"/>
        </a:p>
      </dgm:t>
    </dgm:pt>
    <dgm:pt modelId="{3289BA01-6B53-4D6D-BE90-7610E463EDE3}" type="sibTrans" cxnId="{FBA980B2-AFE2-4F5C-9BD7-C1D1BF70323D}">
      <dgm:prSet/>
      <dgm:spPr/>
      <dgm:t>
        <a:bodyPr/>
        <a:lstStyle/>
        <a:p>
          <a:endParaRPr lang="hu-HU"/>
        </a:p>
      </dgm:t>
    </dgm:pt>
    <dgm:pt modelId="{ED9A34D1-230B-4743-BD40-3415C10201B9}">
      <dgm:prSet phldrT="[Szöveg]"/>
      <dgm:spPr/>
      <dgm:t>
        <a:bodyPr/>
        <a:lstStyle/>
        <a:p>
          <a:r>
            <a:rPr lang="en-GB" noProof="0" dirty="0" smtClean="0">
              <a:solidFill>
                <a:srgbClr val="008000"/>
              </a:solidFill>
              <a:latin typeface="Comic Sans MS" pitchFamily="66" charset="0"/>
            </a:rPr>
            <a:t>Mickey</a:t>
          </a:r>
          <a:endParaRPr lang="en-GB" noProof="0" dirty="0">
            <a:solidFill>
              <a:srgbClr val="008000"/>
            </a:solidFill>
            <a:latin typeface="Comic Sans MS" pitchFamily="66" charset="0"/>
          </a:endParaRPr>
        </a:p>
      </dgm:t>
    </dgm:pt>
    <dgm:pt modelId="{3211D223-0903-4578-BEE5-B7B2150418E5}" type="parTrans" cxnId="{732B2038-C226-4B89-AA31-9608F5A30C27}">
      <dgm:prSet/>
      <dgm:spPr/>
      <dgm:t>
        <a:bodyPr/>
        <a:lstStyle/>
        <a:p>
          <a:endParaRPr lang="hu-HU"/>
        </a:p>
      </dgm:t>
    </dgm:pt>
    <dgm:pt modelId="{398E5CB4-F508-44C3-819A-1B7BAE7767CD}" type="sibTrans" cxnId="{732B2038-C226-4B89-AA31-9608F5A30C27}">
      <dgm:prSet/>
      <dgm:spPr/>
      <dgm:t>
        <a:bodyPr/>
        <a:lstStyle/>
        <a:p>
          <a:endParaRPr lang="hu-HU"/>
        </a:p>
      </dgm:t>
    </dgm:pt>
    <dgm:pt modelId="{0FEFB7DF-3EC4-4EB7-AF83-445138B8A9DF}">
      <dgm:prSet phldrT="[Szöveg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4C9DAD1D-A929-4362-A243-8ACCB402ED8A}" type="parTrans" cxnId="{63B74544-410F-4C3A-A2AF-641B64D2E5B1}">
      <dgm:prSet/>
      <dgm:spPr/>
      <dgm:t>
        <a:bodyPr/>
        <a:lstStyle/>
        <a:p>
          <a:endParaRPr lang="hu-HU"/>
        </a:p>
      </dgm:t>
    </dgm:pt>
    <dgm:pt modelId="{115E58E0-3675-482D-BDCD-7E90A25E8189}" type="sibTrans" cxnId="{63B74544-410F-4C3A-A2AF-641B64D2E5B1}">
      <dgm:prSet/>
      <dgm:spPr/>
      <dgm:t>
        <a:bodyPr/>
        <a:lstStyle/>
        <a:p>
          <a:endParaRPr lang="hu-HU"/>
        </a:p>
      </dgm:t>
    </dgm:pt>
    <dgm:pt modelId="{E094F3AC-5980-4217-A315-D0297DBE4194}">
      <dgm:prSet phldrT="[Szöveg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F23B9EED-6E8A-4DF7-89EE-4F53A62131CA}" type="parTrans" cxnId="{6FAD9ACA-E242-4CE3-BF32-8F4ACE449D4D}">
      <dgm:prSet/>
      <dgm:spPr/>
      <dgm:t>
        <a:bodyPr/>
        <a:lstStyle/>
        <a:p>
          <a:endParaRPr lang="hu-HU"/>
        </a:p>
      </dgm:t>
    </dgm:pt>
    <dgm:pt modelId="{BC810B1B-FF2F-40C9-B495-4A4FBC5F6B73}" type="sibTrans" cxnId="{6FAD9ACA-E242-4CE3-BF32-8F4ACE449D4D}">
      <dgm:prSet/>
      <dgm:spPr/>
      <dgm:t>
        <a:bodyPr/>
        <a:lstStyle/>
        <a:p>
          <a:endParaRPr lang="hu-HU"/>
        </a:p>
      </dgm:t>
    </dgm:pt>
    <dgm:pt modelId="{7C6CBD12-0B38-42CE-A54D-9075B3980FB8}">
      <dgm:prSet phldrT="[Szöveg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8E160DB9-2DAC-4C86-9C8D-7BE6ACF191B2}" type="sibTrans" cxnId="{70F236AA-9F1D-4569-9991-1F7860558314}">
      <dgm:prSet/>
      <dgm:spPr/>
      <dgm:t>
        <a:bodyPr/>
        <a:lstStyle/>
        <a:p>
          <a:endParaRPr lang="hu-HU"/>
        </a:p>
      </dgm:t>
    </dgm:pt>
    <dgm:pt modelId="{20023CF8-8257-4184-8877-73D2076D63D4}" type="parTrans" cxnId="{70F236AA-9F1D-4569-9991-1F7860558314}">
      <dgm:prSet/>
      <dgm:spPr/>
      <dgm:t>
        <a:bodyPr/>
        <a:lstStyle/>
        <a:p>
          <a:endParaRPr lang="hu-HU"/>
        </a:p>
      </dgm:t>
    </dgm:pt>
    <dgm:pt modelId="{1460B50E-6F6D-454B-8E52-50A44841ECBB}" type="pres">
      <dgm:prSet presAssocID="{42D1F86C-7923-4A5A-811E-863A7672E5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BCF00A-CC2B-495F-846E-4D189C02C92F}" type="pres">
      <dgm:prSet presAssocID="{7C6CBD12-0B38-42CE-A54D-9075B3980F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5395A1-9FC0-42F8-BA23-95D0F85B87DF}" type="pres">
      <dgm:prSet presAssocID="{7C6CBD12-0B38-42CE-A54D-9075B3980FB8}" presName="spNode" presStyleCnt="0"/>
      <dgm:spPr/>
    </dgm:pt>
    <dgm:pt modelId="{7D84079C-58B4-40AC-B8CC-4B21D35F46B2}" type="pres">
      <dgm:prSet presAssocID="{8E160DB9-2DAC-4C86-9C8D-7BE6ACF191B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B19A536-3B48-44D3-8B68-75166C3E13CB}" type="pres">
      <dgm:prSet presAssocID="{69C30D95-D488-4DD6-9638-ED6F6885D4CF}" presName="node" presStyleLbl="node1" presStyleIdx="1" presStyleCnt="5" custScaleY="154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89CC9-84EC-47BF-8C63-E1CFBC1A864B}" type="pres">
      <dgm:prSet presAssocID="{69C30D95-D488-4DD6-9638-ED6F6885D4CF}" presName="spNode" presStyleCnt="0"/>
      <dgm:spPr/>
    </dgm:pt>
    <dgm:pt modelId="{5A4EA7B9-7AC6-4E07-BC06-EF204F69756D}" type="pres">
      <dgm:prSet presAssocID="{3289BA01-6B53-4D6D-BE90-7610E463EDE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A08E22A-E8E3-4A4B-8AE8-452504FA8DBA}" type="pres">
      <dgm:prSet presAssocID="{ED9A34D1-230B-4743-BD40-3415C10201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289C0-E4B5-4FE3-A994-9AAA4BC2C791}" type="pres">
      <dgm:prSet presAssocID="{ED9A34D1-230B-4743-BD40-3415C10201B9}" presName="spNode" presStyleCnt="0"/>
      <dgm:spPr/>
    </dgm:pt>
    <dgm:pt modelId="{5ECC3501-675D-4AB3-99F9-E5F70F79C202}" type="pres">
      <dgm:prSet presAssocID="{398E5CB4-F508-44C3-819A-1B7BAE7767C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85ED233-D99F-41B3-8F04-39B516E8D26F}" type="pres">
      <dgm:prSet presAssocID="{0FEFB7DF-3EC4-4EB7-AF83-445138B8A9DF}" presName="node" presStyleLbl="node1" presStyleIdx="3" presStyleCnt="5" custScaleY="150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FCA2-447B-4A98-919F-74E8FAB38EB5}" type="pres">
      <dgm:prSet presAssocID="{0FEFB7DF-3EC4-4EB7-AF83-445138B8A9DF}" presName="spNode" presStyleCnt="0"/>
      <dgm:spPr/>
    </dgm:pt>
    <dgm:pt modelId="{B27DC2D3-C517-4A5D-850B-82C2A8B9A3A2}" type="pres">
      <dgm:prSet presAssocID="{115E58E0-3675-482D-BDCD-7E90A25E818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EDDEFCE-E5E5-47C7-9433-2A5496AC8E4C}" type="pres">
      <dgm:prSet presAssocID="{E094F3AC-5980-4217-A315-D0297DBE4194}" presName="node" presStyleLbl="node1" presStyleIdx="4" presStyleCnt="5" custScaleY="183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CD7C0-AEF9-4190-BA4D-8B0CE7C180C7}" type="pres">
      <dgm:prSet presAssocID="{E094F3AC-5980-4217-A315-D0297DBE4194}" presName="spNode" presStyleCnt="0"/>
      <dgm:spPr/>
    </dgm:pt>
    <dgm:pt modelId="{E9D34F35-BF97-46FC-8922-E4C91D5B86B6}" type="pres">
      <dgm:prSet presAssocID="{BC810B1B-FF2F-40C9-B495-4A4FBC5F6B7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CDDE714-ED60-49C4-8670-E13DBC9AEDED}" type="presOf" srcId="{BC810B1B-FF2F-40C9-B495-4A4FBC5F6B73}" destId="{E9D34F35-BF97-46FC-8922-E4C91D5B86B6}" srcOrd="0" destOrd="0" presId="urn:microsoft.com/office/officeart/2005/8/layout/cycle6"/>
    <dgm:cxn modelId="{83875647-BFA2-4B5B-B725-3659959AD980}" type="presOf" srcId="{3289BA01-6B53-4D6D-BE90-7610E463EDE3}" destId="{5A4EA7B9-7AC6-4E07-BC06-EF204F69756D}" srcOrd="0" destOrd="0" presId="urn:microsoft.com/office/officeart/2005/8/layout/cycle6"/>
    <dgm:cxn modelId="{E8BC0CAF-F0F2-43CA-B444-FEBF9E42134B}" type="presOf" srcId="{8E160DB9-2DAC-4C86-9C8D-7BE6ACF191B2}" destId="{7D84079C-58B4-40AC-B8CC-4B21D35F46B2}" srcOrd="0" destOrd="0" presId="urn:microsoft.com/office/officeart/2005/8/layout/cycle6"/>
    <dgm:cxn modelId="{70F236AA-9F1D-4569-9991-1F7860558314}" srcId="{42D1F86C-7923-4A5A-811E-863A7672E594}" destId="{7C6CBD12-0B38-42CE-A54D-9075B3980FB8}" srcOrd="0" destOrd="0" parTransId="{20023CF8-8257-4184-8877-73D2076D63D4}" sibTransId="{8E160DB9-2DAC-4C86-9C8D-7BE6ACF191B2}"/>
    <dgm:cxn modelId="{32DB8C69-0A81-4098-8311-EF7533060F10}" type="presOf" srcId="{7C6CBD12-0B38-42CE-A54D-9075B3980FB8}" destId="{18BCF00A-CC2B-495F-846E-4D189C02C92F}" srcOrd="0" destOrd="0" presId="urn:microsoft.com/office/officeart/2005/8/layout/cycle6"/>
    <dgm:cxn modelId="{10BA519A-C3E3-4CEC-8677-81E08653B237}" type="presOf" srcId="{69C30D95-D488-4DD6-9638-ED6F6885D4CF}" destId="{6B19A536-3B48-44D3-8B68-75166C3E13CB}" srcOrd="0" destOrd="0" presId="urn:microsoft.com/office/officeart/2005/8/layout/cycle6"/>
    <dgm:cxn modelId="{63B74544-410F-4C3A-A2AF-641B64D2E5B1}" srcId="{42D1F86C-7923-4A5A-811E-863A7672E594}" destId="{0FEFB7DF-3EC4-4EB7-AF83-445138B8A9DF}" srcOrd="3" destOrd="0" parTransId="{4C9DAD1D-A929-4362-A243-8ACCB402ED8A}" sibTransId="{115E58E0-3675-482D-BDCD-7E90A25E8189}"/>
    <dgm:cxn modelId="{C7D7E5BD-A9BA-4926-8290-5E16513FF43C}" type="presOf" srcId="{398E5CB4-F508-44C3-819A-1B7BAE7767CD}" destId="{5ECC3501-675D-4AB3-99F9-E5F70F79C202}" srcOrd="0" destOrd="0" presId="urn:microsoft.com/office/officeart/2005/8/layout/cycle6"/>
    <dgm:cxn modelId="{09B6DB4A-0F6B-447C-8BEE-11704C0FAA73}" type="presOf" srcId="{ED9A34D1-230B-4743-BD40-3415C10201B9}" destId="{8A08E22A-E8E3-4A4B-8AE8-452504FA8DBA}" srcOrd="0" destOrd="0" presId="urn:microsoft.com/office/officeart/2005/8/layout/cycle6"/>
    <dgm:cxn modelId="{FBA980B2-AFE2-4F5C-9BD7-C1D1BF70323D}" srcId="{42D1F86C-7923-4A5A-811E-863A7672E594}" destId="{69C30D95-D488-4DD6-9638-ED6F6885D4CF}" srcOrd="1" destOrd="0" parTransId="{62E591A4-03F1-4B3D-9F27-58E3030E63D1}" sibTransId="{3289BA01-6B53-4D6D-BE90-7610E463EDE3}"/>
    <dgm:cxn modelId="{6FAD9ACA-E242-4CE3-BF32-8F4ACE449D4D}" srcId="{42D1F86C-7923-4A5A-811E-863A7672E594}" destId="{E094F3AC-5980-4217-A315-D0297DBE4194}" srcOrd="4" destOrd="0" parTransId="{F23B9EED-6E8A-4DF7-89EE-4F53A62131CA}" sibTransId="{BC810B1B-FF2F-40C9-B495-4A4FBC5F6B73}"/>
    <dgm:cxn modelId="{7ED3FFC4-60F6-45FD-8853-A52799EFD697}" type="presOf" srcId="{42D1F86C-7923-4A5A-811E-863A7672E594}" destId="{1460B50E-6F6D-454B-8E52-50A44841ECBB}" srcOrd="0" destOrd="0" presId="urn:microsoft.com/office/officeart/2005/8/layout/cycle6"/>
    <dgm:cxn modelId="{926FB85E-1789-4552-945E-3E5F0F653C85}" type="presOf" srcId="{E094F3AC-5980-4217-A315-D0297DBE4194}" destId="{DEDDEFCE-E5E5-47C7-9433-2A5496AC8E4C}" srcOrd="0" destOrd="0" presId="urn:microsoft.com/office/officeart/2005/8/layout/cycle6"/>
    <dgm:cxn modelId="{802851E7-C989-4654-89D6-642A8F273095}" type="presOf" srcId="{115E58E0-3675-482D-BDCD-7E90A25E8189}" destId="{B27DC2D3-C517-4A5D-850B-82C2A8B9A3A2}" srcOrd="0" destOrd="0" presId="urn:microsoft.com/office/officeart/2005/8/layout/cycle6"/>
    <dgm:cxn modelId="{9060F9C6-6C6D-422C-B029-D4D4371A5073}" type="presOf" srcId="{0FEFB7DF-3EC4-4EB7-AF83-445138B8A9DF}" destId="{885ED233-D99F-41B3-8F04-39B516E8D26F}" srcOrd="0" destOrd="0" presId="urn:microsoft.com/office/officeart/2005/8/layout/cycle6"/>
    <dgm:cxn modelId="{732B2038-C226-4B89-AA31-9608F5A30C27}" srcId="{42D1F86C-7923-4A5A-811E-863A7672E594}" destId="{ED9A34D1-230B-4743-BD40-3415C10201B9}" srcOrd="2" destOrd="0" parTransId="{3211D223-0903-4578-BEE5-B7B2150418E5}" sibTransId="{398E5CB4-F508-44C3-819A-1B7BAE7767CD}"/>
    <dgm:cxn modelId="{016AE8F6-0427-4376-92CE-D2F0BD8E9984}" type="presParOf" srcId="{1460B50E-6F6D-454B-8E52-50A44841ECBB}" destId="{18BCF00A-CC2B-495F-846E-4D189C02C92F}" srcOrd="0" destOrd="0" presId="urn:microsoft.com/office/officeart/2005/8/layout/cycle6"/>
    <dgm:cxn modelId="{2C42A231-36E1-4A80-A4DF-0F56FC26925E}" type="presParOf" srcId="{1460B50E-6F6D-454B-8E52-50A44841ECBB}" destId="{BF5395A1-9FC0-42F8-BA23-95D0F85B87DF}" srcOrd="1" destOrd="0" presId="urn:microsoft.com/office/officeart/2005/8/layout/cycle6"/>
    <dgm:cxn modelId="{8E8F3331-5586-46F9-8D6A-E06A5F56C774}" type="presParOf" srcId="{1460B50E-6F6D-454B-8E52-50A44841ECBB}" destId="{7D84079C-58B4-40AC-B8CC-4B21D35F46B2}" srcOrd="2" destOrd="0" presId="urn:microsoft.com/office/officeart/2005/8/layout/cycle6"/>
    <dgm:cxn modelId="{D218FA82-BB27-421A-A438-0E8F739595C3}" type="presParOf" srcId="{1460B50E-6F6D-454B-8E52-50A44841ECBB}" destId="{6B19A536-3B48-44D3-8B68-75166C3E13CB}" srcOrd="3" destOrd="0" presId="urn:microsoft.com/office/officeart/2005/8/layout/cycle6"/>
    <dgm:cxn modelId="{932CEE0F-CB4C-4DA9-A1CF-8A817B1420D2}" type="presParOf" srcId="{1460B50E-6F6D-454B-8E52-50A44841ECBB}" destId="{68089CC9-84EC-47BF-8C63-E1CFBC1A864B}" srcOrd="4" destOrd="0" presId="urn:microsoft.com/office/officeart/2005/8/layout/cycle6"/>
    <dgm:cxn modelId="{96FC4D68-C036-4EE8-9363-4F342BAA591F}" type="presParOf" srcId="{1460B50E-6F6D-454B-8E52-50A44841ECBB}" destId="{5A4EA7B9-7AC6-4E07-BC06-EF204F69756D}" srcOrd="5" destOrd="0" presId="urn:microsoft.com/office/officeart/2005/8/layout/cycle6"/>
    <dgm:cxn modelId="{561E1919-E3BB-4A38-800E-21F6AC590458}" type="presParOf" srcId="{1460B50E-6F6D-454B-8E52-50A44841ECBB}" destId="{8A08E22A-E8E3-4A4B-8AE8-452504FA8DBA}" srcOrd="6" destOrd="0" presId="urn:microsoft.com/office/officeart/2005/8/layout/cycle6"/>
    <dgm:cxn modelId="{7EDE3E8D-ECB3-4643-825B-BFCCDD1AA14E}" type="presParOf" srcId="{1460B50E-6F6D-454B-8E52-50A44841ECBB}" destId="{24A289C0-E4B5-4FE3-A994-9AAA4BC2C791}" srcOrd="7" destOrd="0" presId="urn:microsoft.com/office/officeart/2005/8/layout/cycle6"/>
    <dgm:cxn modelId="{54413CA4-5C11-4AB4-B349-9367DB31A5FA}" type="presParOf" srcId="{1460B50E-6F6D-454B-8E52-50A44841ECBB}" destId="{5ECC3501-675D-4AB3-99F9-E5F70F79C202}" srcOrd="8" destOrd="0" presId="urn:microsoft.com/office/officeart/2005/8/layout/cycle6"/>
    <dgm:cxn modelId="{A997742B-D5B8-4D88-8A1D-1A46901C6032}" type="presParOf" srcId="{1460B50E-6F6D-454B-8E52-50A44841ECBB}" destId="{885ED233-D99F-41B3-8F04-39B516E8D26F}" srcOrd="9" destOrd="0" presId="urn:microsoft.com/office/officeart/2005/8/layout/cycle6"/>
    <dgm:cxn modelId="{0CFE1BB0-F39D-434E-8F0A-4F54BA4D4B83}" type="presParOf" srcId="{1460B50E-6F6D-454B-8E52-50A44841ECBB}" destId="{A286FCA2-447B-4A98-919F-74E8FAB38EB5}" srcOrd="10" destOrd="0" presId="urn:microsoft.com/office/officeart/2005/8/layout/cycle6"/>
    <dgm:cxn modelId="{DC8C29F8-4024-4384-B83D-F2500C15FF4E}" type="presParOf" srcId="{1460B50E-6F6D-454B-8E52-50A44841ECBB}" destId="{B27DC2D3-C517-4A5D-850B-82C2A8B9A3A2}" srcOrd="11" destOrd="0" presId="urn:microsoft.com/office/officeart/2005/8/layout/cycle6"/>
    <dgm:cxn modelId="{297059F0-7401-45F8-A646-9BF649E840EE}" type="presParOf" srcId="{1460B50E-6F6D-454B-8E52-50A44841ECBB}" destId="{DEDDEFCE-E5E5-47C7-9433-2A5496AC8E4C}" srcOrd="12" destOrd="0" presId="urn:microsoft.com/office/officeart/2005/8/layout/cycle6"/>
    <dgm:cxn modelId="{A6326ED1-3522-4E46-9C91-091AA4514486}" type="presParOf" srcId="{1460B50E-6F6D-454B-8E52-50A44841ECBB}" destId="{8B0CD7C0-AEF9-4190-BA4D-8B0CE7C180C7}" srcOrd="13" destOrd="0" presId="urn:microsoft.com/office/officeart/2005/8/layout/cycle6"/>
    <dgm:cxn modelId="{B8924786-03EE-4182-822E-EBB1219998A0}" type="presParOf" srcId="{1460B50E-6F6D-454B-8E52-50A44841ECBB}" destId="{E9D34F35-BF97-46FC-8922-E4C91D5B86B6}" srcOrd="14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22BCD2-3E3B-4A5F-A8A6-BEDF8906489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F7706B7-FBD2-462F-970A-CD7E02E504BF}">
      <dgm:prSet phldrT="[Szöveg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4BA86B9C-9950-48D5-B43C-58EC87472DEE}" type="parTrans" cxnId="{7F107F57-0E69-42DA-80AC-4762429748C3}">
      <dgm:prSet/>
      <dgm:spPr/>
      <dgm:t>
        <a:bodyPr/>
        <a:lstStyle/>
        <a:p>
          <a:endParaRPr lang="hu-HU"/>
        </a:p>
      </dgm:t>
    </dgm:pt>
    <dgm:pt modelId="{D91DE70C-C789-429E-B696-88859C6CCF19}" type="sibTrans" cxnId="{7F107F57-0E69-42DA-80AC-4762429748C3}">
      <dgm:prSet/>
      <dgm:spPr/>
      <dgm:t>
        <a:bodyPr/>
        <a:lstStyle/>
        <a:p>
          <a:endParaRPr lang="hu-HU"/>
        </a:p>
      </dgm:t>
    </dgm:pt>
    <dgm:pt modelId="{07DEA06B-5537-4264-B2EB-CF75F7B3FB92}">
      <dgm:prSet phldrT="[Szöveg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797038C5-7666-4A92-A8E2-29EBC73498C8}" type="parTrans" cxnId="{4941F307-1606-4D72-ACA1-0736A5592C66}">
      <dgm:prSet/>
      <dgm:spPr/>
      <dgm:t>
        <a:bodyPr/>
        <a:lstStyle/>
        <a:p>
          <a:endParaRPr lang="hu-HU"/>
        </a:p>
      </dgm:t>
    </dgm:pt>
    <dgm:pt modelId="{34A11833-FF85-4BE3-AC98-25E79CC46E12}" type="sibTrans" cxnId="{4941F307-1606-4D72-ACA1-0736A5592C66}">
      <dgm:prSet/>
      <dgm:spPr/>
      <dgm:t>
        <a:bodyPr/>
        <a:lstStyle/>
        <a:p>
          <a:endParaRPr lang="hu-HU"/>
        </a:p>
      </dgm:t>
    </dgm:pt>
    <dgm:pt modelId="{FBCA9694-7FE5-405E-B68C-5A4C52C44F4E}">
      <dgm:prSet phldrT="[Szöveg]"/>
      <dgm:spPr/>
      <dgm:t>
        <a:bodyPr/>
        <a:lstStyle/>
        <a:p>
          <a:r>
            <a:rPr lang="hu-HU" dirty="0" smtClean="0">
              <a:solidFill>
                <a:srgbClr val="777777"/>
              </a:solidFill>
              <a:latin typeface="Comic Sans MS" pitchFamily="66" charset="0"/>
            </a:rPr>
            <a:t>Peter</a:t>
          </a:r>
          <a:endParaRPr lang="hu-HU" dirty="0">
            <a:solidFill>
              <a:srgbClr val="777777"/>
            </a:solidFill>
            <a:latin typeface="Comic Sans MS" pitchFamily="66" charset="0"/>
          </a:endParaRPr>
        </a:p>
      </dgm:t>
    </dgm:pt>
    <dgm:pt modelId="{28640AC3-A38E-467D-88E4-A3B511D30389}" type="parTrans" cxnId="{541C1D7E-FF6A-4F91-B717-5B3A7C105F63}">
      <dgm:prSet/>
      <dgm:spPr/>
      <dgm:t>
        <a:bodyPr/>
        <a:lstStyle/>
        <a:p>
          <a:endParaRPr lang="hu-HU"/>
        </a:p>
      </dgm:t>
    </dgm:pt>
    <dgm:pt modelId="{C5558F02-C8A2-4064-928F-8419E365AD4C}" type="sibTrans" cxnId="{541C1D7E-FF6A-4F91-B717-5B3A7C105F63}">
      <dgm:prSet/>
      <dgm:spPr/>
      <dgm:t>
        <a:bodyPr/>
        <a:lstStyle/>
        <a:p>
          <a:endParaRPr lang="hu-HU"/>
        </a:p>
      </dgm:t>
    </dgm:pt>
    <dgm:pt modelId="{74E3DF9C-A247-4723-9B5B-AD20CA7DEC28}">
      <dgm:prSet phldrT="[Szöveg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97244D0C-5905-4D39-96B7-012273E4860D}" type="parTrans" cxnId="{10247A2A-0F00-48E8-8782-FCD0EFD88345}">
      <dgm:prSet/>
      <dgm:spPr/>
      <dgm:t>
        <a:bodyPr/>
        <a:lstStyle/>
        <a:p>
          <a:endParaRPr lang="hu-HU"/>
        </a:p>
      </dgm:t>
    </dgm:pt>
    <dgm:pt modelId="{D52004BA-AB5F-48C3-A5C2-CB6B26AAE3E8}" type="sibTrans" cxnId="{10247A2A-0F00-48E8-8782-FCD0EFD88345}">
      <dgm:prSet/>
      <dgm:spPr/>
      <dgm:t>
        <a:bodyPr/>
        <a:lstStyle/>
        <a:p>
          <a:endParaRPr lang="hu-HU"/>
        </a:p>
      </dgm:t>
    </dgm:pt>
    <dgm:pt modelId="{4ECB22C3-600A-4EC8-9A4B-A23CAC4F3786}">
      <dgm:prSet phldrT="[Szöveg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AF9A2807-BCAB-47D0-83FC-B52F91F4794F}" type="parTrans" cxnId="{713E5948-AE07-4AAA-8096-EE147CE868D9}">
      <dgm:prSet/>
      <dgm:spPr/>
      <dgm:t>
        <a:bodyPr/>
        <a:lstStyle/>
        <a:p>
          <a:endParaRPr lang="hu-HU"/>
        </a:p>
      </dgm:t>
    </dgm:pt>
    <dgm:pt modelId="{7A845E1C-57A8-4646-B5E1-0BFF4D54D14F}" type="sibTrans" cxnId="{713E5948-AE07-4AAA-8096-EE147CE868D9}">
      <dgm:prSet/>
      <dgm:spPr/>
      <dgm:t>
        <a:bodyPr/>
        <a:lstStyle/>
        <a:p>
          <a:endParaRPr lang="hu-HU"/>
        </a:p>
      </dgm:t>
    </dgm:pt>
    <dgm:pt modelId="{25E0E6C8-5680-4B23-B728-EEC62D1B193E}" type="pres">
      <dgm:prSet presAssocID="{6022BCD2-3E3B-4A5F-A8A6-BEDF890648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518E9F-520F-4A22-A950-0CD5218E8BF3}" type="pres">
      <dgm:prSet presAssocID="{DF7706B7-FBD2-462F-970A-CD7E02E504BF}" presName="node" presStyleLbl="node1" presStyleIdx="0" presStyleCnt="5" custScaleY="201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14408-325A-49D1-983F-202F73549CF1}" type="pres">
      <dgm:prSet presAssocID="{DF7706B7-FBD2-462F-970A-CD7E02E504BF}" presName="spNode" presStyleCnt="0"/>
      <dgm:spPr/>
    </dgm:pt>
    <dgm:pt modelId="{6E1C37BF-F940-49A0-A09E-DA14AB762E8E}" type="pres">
      <dgm:prSet presAssocID="{D91DE70C-C789-429E-B696-88859C6CCF1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B407B80-AD72-43CE-BFFB-1F40D81730AD}" type="pres">
      <dgm:prSet presAssocID="{07DEA06B-5537-4264-B2EB-CF75F7B3FB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0E6F3-FDC7-4D48-993D-3213610A8911}" type="pres">
      <dgm:prSet presAssocID="{07DEA06B-5537-4264-B2EB-CF75F7B3FB92}" presName="spNode" presStyleCnt="0"/>
      <dgm:spPr/>
    </dgm:pt>
    <dgm:pt modelId="{EDCAFB5A-FC1F-4264-A3FE-FA400FEE6CB8}" type="pres">
      <dgm:prSet presAssocID="{34A11833-FF85-4BE3-AC98-25E79CC46E1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404850D-6B60-4DFD-B785-5C0AEEA77FEE}" type="pres">
      <dgm:prSet presAssocID="{FBCA9694-7FE5-405E-B68C-5A4C52C44F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65A97-F859-4BD2-997C-7A554BE20796}" type="pres">
      <dgm:prSet presAssocID="{FBCA9694-7FE5-405E-B68C-5A4C52C44F4E}" presName="spNode" presStyleCnt="0"/>
      <dgm:spPr/>
    </dgm:pt>
    <dgm:pt modelId="{C3EAA0FB-2E00-4E32-A8B5-6CE252A2B14A}" type="pres">
      <dgm:prSet presAssocID="{C5558F02-C8A2-4064-928F-8419E365AD4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BCBC156-6B85-48E0-AC42-09485B531E09}" type="pres">
      <dgm:prSet presAssocID="{74E3DF9C-A247-4723-9B5B-AD20CA7DEC2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B4161-AE04-4AC5-8602-954F89A3B469}" type="pres">
      <dgm:prSet presAssocID="{74E3DF9C-A247-4723-9B5B-AD20CA7DEC28}" presName="spNode" presStyleCnt="0"/>
      <dgm:spPr/>
    </dgm:pt>
    <dgm:pt modelId="{B2DD2079-3330-4B6C-9741-6A7C1706FAE8}" type="pres">
      <dgm:prSet presAssocID="{D52004BA-AB5F-48C3-A5C2-CB6B26AAE3E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8ABFD71-0237-46E7-BEF1-35169619B2F5}" type="pres">
      <dgm:prSet presAssocID="{4ECB22C3-600A-4EC8-9A4B-A23CAC4F3786}" presName="node" presStyleLbl="node1" presStyleIdx="4" presStyleCnt="5" custScaleY="154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3058D-F56A-467E-8925-F7C3DF217232}" type="pres">
      <dgm:prSet presAssocID="{4ECB22C3-600A-4EC8-9A4B-A23CAC4F3786}" presName="spNode" presStyleCnt="0"/>
      <dgm:spPr/>
    </dgm:pt>
    <dgm:pt modelId="{3E226A27-1668-4602-A200-CD2B88855DCF}" type="pres">
      <dgm:prSet presAssocID="{7A845E1C-57A8-4646-B5E1-0BFF4D54D14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34547D9-9FEF-4F45-AB10-E9189E66D51D}" type="presOf" srcId="{74E3DF9C-A247-4723-9B5B-AD20CA7DEC28}" destId="{9BCBC156-6B85-48E0-AC42-09485B531E09}" srcOrd="0" destOrd="0" presId="urn:microsoft.com/office/officeart/2005/8/layout/cycle6"/>
    <dgm:cxn modelId="{8744E02A-B867-4918-8FAD-489BC6BC84ED}" type="presOf" srcId="{DF7706B7-FBD2-462F-970A-CD7E02E504BF}" destId="{21518E9F-520F-4A22-A950-0CD5218E8BF3}" srcOrd="0" destOrd="0" presId="urn:microsoft.com/office/officeart/2005/8/layout/cycle6"/>
    <dgm:cxn modelId="{410986D6-2704-4168-9502-53F78A1507AC}" type="presOf" srcId="{D91DE70C-C789-429E-B696-88859C6CCF19}" destId="{6E1C37BF-F940-49A0-A09E-DA14AB762E8E}" srcOrd="0" destOrd="0" presId="urn:microsoft.com/office/officeart/2005/8/layout/cycle6"/>
    <dgm:cxn modelId="{541C1D7E-FF6A-4F91-B717-5B3A7C105F63}" srcId="{6022BCD2-3E3B-4A5F-A8A6-BEDF89064895}" destId="{FBCA9694-7FE5-405E-B68C-5A4C52C44F4E}" srcOrd="2" destOrd="0" parTransId="{28640AC3-A38E-467D-88E4-A3B511D30389}" sibTransId="{C5558F02-C8A2-4064-928F-8419E365AD4C}"/>
    <dgm:cxn modelId="{2EB89932-309B-47F6-9C04-DA0E9590904B}" type="presOf" srcId="{FBCA9694-7FE5-405E-B68C-5A4C52C44F4E}" destId="{5404850D-6B60-4DFD-B785-5C0AEEA77FEE}" srcOrd="0" destOrd="0" presId="urn:microsoft.com/office/officeart/2005/8/layout/cycle6"/>
    <dgm:cxn modelId="{197CA219-CD10-40A2-800F-DC1F7B445923}" type="presOf" srcId="{07DEA06B-5537-4264-B2EB-CF75F7B3FB92}" destId="{3B407B80-AD72-43CE-BFFB-1F40D81730AD}" srcOrd="0" destOrd="0" presId="urn:microsoft.com/office/officeart/2005/8/layout/cycle6"/>
    <dgm:cxn modelId="{39A209EF-DF40-4936-9F0A-4BE8CA168A9F}" type="presOf" srcId="{D52004BA-AB5F-48C3-A5C2-CB6B26AAE3E8}" destId="{B2DD2079-3330-4B6C-9741-6A7C1706FAE8}" srcOrd="0" destOrd="0" presId="urn:microsoft.com/office/officeart/2005/8/layout/cycle6"/>
    <dgm:cxn modelId="{317715F2-1AC2-4511-8772-CF03B1DDD615}" type="presOf" srcId="{C5558F02-C8A2-4064-928F-8419E365AD4C}" destId="{C3EAA0FB-2E00-4E32-A8B5-6CE252A2B14A}" srcOrd="0" destOrd="0" presId="urn:microsoft.com/office/officeart/2005/8/layout/cycle6"/>
    <dgm:cxn modelId="{4941F307-1606-4D72-ACA1-0736A5592C66}" srcId="{6022BCD2-3E3B-4A5F-A8A6-BEDF89064895}" destId="{07DEA06B-5537-4264-B2EB-CF75F7B3FB92}" srcOrd="1" destOrd="0" parTransId="{797038C5-7666-4A92-A8E2-29EBC73498C8}" sibTransId="{34A11833-FF85-4BE3-AC98-25E79CC46E12}"/>
    <dgm:cxn modelId="{FB790A28-A8F5-4F51-97A8-9B7C67C460C1}" type="presOf" srcId="{7A845E1C-57A8-4646-B5E1-0BFF4D54D14F}" destId="{3E226A27-1668-4602-A200-CD2B88855DCF}" srcOrd="0" destOrd="0" presId="urn:microsoft.com/office/officeart/2005/8/layout/cycle6"/>
    <dgm:cxn modelId="{7851F6AA-7734-4926-AFAC-1B6498EB1276}" type="presOf" srcId="{6022BCD2-3E3B-4A5F-A8A6-BEDF89064895}" destId="{25E0E6C8-5680-4B23-B728-EEC62D1B193E}" srcOrd="0" destOrd="0" presId="urn:microsoft.com/office/officeart/2005/8/layout/cycle6"/>
    <dgm:cxn modelId="{7F107F57-0E69-42DA-80AC-4762429748C3}" srcId="{6022BCD2-3E3B-4A5F-A8A6-BEDF89064895}" destId="{DF7706B7-FBD2-462F-970A-CD7E02E504BF}" srcOrd="0" destOrd="0" parTransId="{4BA86B9C-9950-48D5-B43C-58EC87472DEE}" sibTransId="{D91DE70C-C789-429E-B696-88859C6CCF19}"/>
    <dgm:cxn modelId="{713E5948-AE07-4AAA-8096-EE147CE868D9}" srcId="{6022BCD2-3E3B-4A5F-A8A6-BEDF89064895}" destId="{4ECB22C3-600A-4EC8-9A4B-A23CAC4F3786}" srcOrd="4" destOrd="0" parTransId="{AF9A2807-BCAB-47D0-83FC-B52F91F4794F}" sibTransId="{7A845E1C-57A8-4646-B5E1-0BFF4D54D14F}"/>
    <dgm:cxn modelId="{10247A2A-0F00-48E8-8782-FCD0EFD88345}" srcId="{6022BCD2-3E3B-4A5F-A8A6-BEDF89064895}" destId="{74E3DF9C-A247-4723-9B5B-AD20CA7DEC28}" srcOrd="3" destOrd="0" parTransId="{97244D0C-5905-4D39-96B7-012273E4860D}" sibTransId="{D52004BA-AB5F-48C3-A5C2-CB6B26AAE3E8}"/>
    <dgm:cxn modelId="{9E2C9B2C-BBB4-447D-A2A7-661E488F98E7}" type="presOf" srcId="{4ECB22C3-600A-4EC8-9A4B-A23CAC4F3786}" destId="{C8ABFD71-0237-46E7-BEF1-35169619B2F5}" srcOrd="0" destOrd="0" presId="urn:microsoft.com/office/officeart/2005/8/layout/cycle6"/>
    <dgm:cxn modelId="{00C7D89E-E7C1-4870-8A2D-8B704549DC10}" type="presOf" srcId="{34A11833-FF85-4BE3-AC98-25E79CC46E12}" destId="{EDCAFB5A-FC1F-4264-A3FE-FA400FEE6CB8}" srcOrd="0" destOrd="0" presId="urn:microsoft.com/office/officeart/2005/8/layout/cycle6"/>
    <dgm:cxn modelId="{3018A361-39E9-4790-BE38-E0CF53F14111}" type="presParOf" srcId="{25E0E6C8-5680-4B23-B728-EEC62D1B193E}" destId="{21518E9F-520F-4A22-A950-0CD5218E8BF3}" srcOrd="0" destOrd="0" presId="urn:microsoft.com/office/officeart/2005/8/layout/cycle6"/>
    <dgm:cxn modelId="{46488A9B-5888-4A4F-A515-C5BAE78EDA88}" type="presParOf" srcId="{25E0E6C8-5680-4B23-B728-EEC62D1B193E}" destId="{77014408-325A-49D1-983F-202F73549CF1}" srcOrd="1" destOrd="0" presId="urn:microsoft.com/office/officeart/2005/8/layout/cycle6"/>
    <dgm:cxn modelId="{4631793E-F895-4865-95DC-2C95B8B4C2AD}" type="presParOf" srcId="{25E0E6C8-5680-4B23-B728-EEC62D1B193E}" destId="{6E1C37BF-F940-49A0-A09E-DA14AB762E8E}" srcOrd="2" destOrd="0" presId="urn:microsoft.com/office/officeart/2005/8/layout/cycle6"/>
    <dgm:cxn modelId="{5631C91D-B62F-4C24-B494-DB063E8DCCE6}" type="presParOf" srcId="{25E0E6C8-5680-4B23-B728-EEC62D1B193E}" destId="{3B407B80-AD72-43CE-BFFB-1F40D81730AD}" srcOrd="3" destOrd="0" presId="urn:microsoft.com/office/officeart/2005/8/layout/cycle6"/>
    <dgm:cxn modelId="{993FED7E-655D-4E48-B355-0D5FF7EB8038}" type="presParOf" srcId="{25E0E6C8-5680-4B23-B728-EEC62D1B193E}" destId="{3790E6F3-FDC7-4D48-993D-3213610A8911}" srcOrd="4" destOrd="0" presId="urn:microsoft.com/office/officeart/2005/8/layout/cycle6"/>
    <dgm:cxn modelId="{9FBF4380-921D-43A3-87BB-62791BB8BB96}" type="presParOf" srcId="{25E0E6C8-5680-4B23-B728-EEC62D1B193E}" destId="{EDCAFB5A-FC1F-4264-A3FE-FA400FEE6CB8}" srcOrd="5" destOrd="0" presId="urn:microsoft.com/office/officeart/2005/8/layout/cycle6"/>
    <dgm:cxn modelId="{8DC3CAE6-C35D-49EF-AB98-6A20F158CD46}" type="presParOf" srcId="{25E0E6C8-5680-4B23-B728-EEC62D1B193E}" destId="{5404850D-6B60-4DFD-B785-5C0AEEA77FEE}" srcOrd="6" destOrd="0" presId="urn:microsoft.com/office/officeart/2005/8/layout/cycle6"/>
    <dgm:cxn modelId="{50236747-BD53-4282-8922-3C732AE61403}" type="presParOf" srcId="{25E0E6C8-5680-4B23-B728-EEC62D1B193E}" destId="{D7A65A97-F859-4BD2-997C-7A554BE20796}" srcOrd="7" destOrd="0" presId="urn:microsoft.com/office/officeart/2005/8/layout/cycle6"/>
    <dgm:cxn modelId="{39953DFC-3D08-48C4-A9B2-C491FC0EAD50}" type="presParOf" srcId="{25E0E6C8-5680-4B23-B728-EEC62D1B193E}" destId="{C3EAA0FB-2E00-4E32-A8B5-6CE252A2B14A}" srcOrd="8" destOrd="0" presId="urn:microsoft.com/office/officeart/2005/8/layout/cycle6"/>
    <dgm:cxn modelId="{B6A2924F-0F75-4514-AAF8-5FFF087A6B79}" type="presParOf" srcId="{25E0E6C8-5680-4B23-B728-EEC62D1B193E}" destId="{9BCBC156-6B85-48E0-AC42-09485B531E09}" srcOrd="9" destOrd="0" presId="urn:microsoft.com/office/officeart/2005/8/layout/cycle6"/>
    <dgm:cxn modelId="{DBB2A99B-1725-423F-AF51-5900D39002B4}" type="presParOf" srcId="{25E0E6C8-5680-4B23-B728-EEC62D1B193E}" destId="{E16B4161-AE04-4AC5-8602-954F89A3B469}" srcOrd="10" destOrd="0" presId="urn:microsoft.com/office/officeart/2005/8/layout/cycle6"/>
    <dgm:cxn modelId="{3BBB40A2-4F3E-47E9-87FE-87FBF25B172B}" type="presParOf" srcId="{25E0E6C8-5680-4B23-B728-EEC62D1B193E}" destId="{B2DD2079-3330-4B6C-9741-6A7C1706FAE8}" srcOrd="11" destOrd="0" presId="urn:microsoft.com/office/officeart/2005/8/layout/cycle6"/>
    <dgm:cxn modelId="{3694678C-7763-43BE-934B-609A2064F35F}" type="presParOf" srcId="{25E0E6C8-5680-4B23-B728-EEC62D1B193E}" destId="{C8ABFD71-0237-46E7-BEF1-35169619B2F5}" srcOrd="12" destOrd="0" presId="urn:microsoft.com/office/officeart/2005/8/layout/cycle6"/>
    <dgm:cxn modelId="{31F1F81A-4004-4D92-A5FF-54D32FBA33DE}" type="presParOf" srcId="{25E0E6C8-5680-4B23-B728-EEC62D1B193E}" destId="{CB03058D-F56A-467E-8925-F7C3DF217232}" srcOrd="13" destOrd="0" presId="urn:microsoft.com/office/officeart/2005/8/layout/cycle6"/>
    <dgm:cxn modelId="{932E86A9-CF3D-483E-99C9-CC9E583E0DC1}" type="presParOf" srcId="{25E0E6C8-5680-4B23-B728-EEC62D1B193E}" destId="{3E226A27-1668-4602-A200-CD2B88855DCF}" srcOrd="14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81C308-9D77-40BF-85C6-DD5228943BE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7FE3CD6-363B-4633-B43F-E0CBAA284EDE}">
      <dgm:prSet phldrT="[Szöveg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BE8636F2-4267-46CF-8266-0CCA590CAF1F}" type="parTrans" cxnId="{FDF862D9-C6CA-41FD-9C2B-4D1D6544513E}">
      <dgm:prSet/>
      <dgm:spPr/>
      <dgm:t>
        <a:bodyPr/>
        <a:lstStyle/>
        <a:p>
          <a:endParaRPr lang="hu-HU"/>
        </a:p>
      </dgm:t>
    </dgm:pt>
    <dgm:pt modelId="{6805F087-36E8-4910-9915-6AEC13134AE3}" type="sibTrans" cxnId="{FDF862D9-C6CA-41FD-9C2B-4D1D6544513E}">
      <dgm:prSet/>
      <dgm:spPr/>
      <dgm:t>
        <a:bodyPr/>
        <a:lstStyle/>
        <a:p>
          <a:endParaRPr lang="hu-HU"/>
        </a:p>
      </dgm:t>
    </dgm:pt>
    <dgm:pt modelId="{20A13FF8-84E7-4CAA-9BD5-16F82C19EEC8}">
      <dgm:prSet phldrT="[Szöveg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6E322FA0-AB77-4EED-9096-7F73E04A5074}" type="parTrans" cxnId="{416009EE-0806-4AD0-A1DB-65888C0D5C20}">
      <dgm:prSet/>
      <dgm:spPr/>
      <dgm:t>
        <a:bodyPr/>
        <a:lstStyle/>
        <a:p>
          <a:endParaRPr lang="hu-HU"/>
        </a:p>
      </dgm:t>
    </dgm:pt>
    <dgm:pt modelId="{6851BBFC-D40C-4288-89A5-F4ED092E0243}" type="sibTrans" cxnId="{416009EE-0806-4AD0-A1DB-65888C0D5C20}">
      <dgm:prSet/>
      <dgm:spPr/>
      <dgm:t>
        <a:bodyPr/>
        <a:lstStyle/>
        <a:p>
          <a:endParaRPr lang="hu-HU"/>
        </a:p>
      </dgm:t>
    </dgm:pt>
    <dgm:pt modelId="{A64B77C9-3AB2-404A-ABFB-B2F048677D14}">
      <dgm:prSet phldrT="[Szöveg]"/>
      <dgm:spPr/>
      <dgm:t>
        <a:bodyPr/>
        <a:lstStyle/>
        <a:p>
          <a:r>
            <a:rPr lang="en-GB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Mr Black</a:t>
          </a:r>
          <a:endParaRPr lang="en-GB" noProof="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0CC5FB32-0FFE-4252-AE8F-6C89A7EA495B}" type="parTrans" cxnId="{F71A6DFC-6274-4871-85D8-45C876A1E1E5}">
      <dgm:prSet/>
      <dgm:spPr/>
      <dgm:t>
        <a:bodyPr/>
        <a:lstStyle/>
        <a:p>
          <a:endParaRPr lang="hu-HU"/>
        </a:p>
      </dgm:t>
    </dgm:pt>
    <dgm:pt modelId="{1D012085-F0BA-489D-8530-7D458579184F}" type="sibTrans" cxnId="{F71A6DFC-6274-4871-85D8-45C876A1E1E5}">
      <dgm:prSet/>
      <dgm:spPr/>
      <dgm:t>
        <a:bodyPr/>
        <a:lstStyle/>
        <a:p>
          <a:endParaRPr lang="hu-HU"/>
        </a:p>
      </dgm:t>
    </dgm:pt>
    <dgm:pt modelId="{5FC99DC3-ED19-43FA-949D-561D68E5ECB4}">
      <dgm:prSet phldrT="[Szöveg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BAFB1191-6030-41DF-BF59-1251B2A2FFA8}" type="parTrans" cxnId="{47C7C7CC-335E-4A19-8543-EF66CA519D5C}">
      <dgm:prSet/>
      <dgm:spPr/>
      <dgm:t>
        <a:bodyPr/>
        <a:lstStyle/>
        <a:p>
          <a:endParaRPr lang="hu-HU"/>
        </a:p>
      </dgm:t>
    </dgm:pt>
    <dgm:pt modelId="{EEECA24D-5E09-4951-B796-4E474B1E582A}" type="sibTrans" cxnId="{47C7C7CC-335E-4A19-8543-EF66CA519D5C}">
      <dgm:prSet/>
      <dgm:spPr/>
      <dgm:t>
        <a:bodyPr/>
        <a:lstStyle/>
        <a:p>
          <a:endParaRPr lang="hu-HU"/>
        </a:p>
      </dgm:t>
    </dgm:pt>
    <dgm:pt modelId="{11253001-36BA-4644-8A1B-1C06AC9F1808}">
      <dgm:prSet phldrT="[Szöveg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 dirty="0"/>
        </a:p>
      </dgm:t>
    </dgm:pt>
    <dgm:pt modelId="{A572CA25-D153-4709-8277-D570963E914D}" type="sibTrans" cxnId="{419A3ADF-C509-4C59-BB0F-929CB2B8E947}">
      <dgm:prSet/>
      <dgm:spPr/>
      <dgm:t>
        <a:bodyPr/>
        <a:lstStyle/>
        <a:p>
          <a:endParaRPr lang="hu-HU"/>
        </a:p>
      </dgm:t>
    </dgm:pt>
    <dgm:pt modelId="{35C5D172-53AA-4A8E-9E93-9E658A3AE0FA}" type="parTrans" cxnId="{419A3ADF-C509-4C59-BB0F-929CB2B8E947}">
      <dgm:prSet/>
      <dgm:spPr/>
      <dgm:t>
        <a:bodyPr/>
        <a:lstStyle/>
        <a:p>
          <a:endParaRPr lang="hu-HU"/>
        </a:p>
      </dgm:t>
    </dgm:pt>
    <dgm:pt modelId="{2DC81252-F5BB-4006-B4C9-C0F98D505FD0}" type="pres">
      <dgm:prSet presAssocID="{8581C308-9D77-40BF-85C6-DD5228943B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B0F740-2259-43DB-8453-CD594F0C0ED1}" type="pres">
      <dgm:prSet presAssocID="{B7FE3CD6-363B-4633-B43F-E0CBAA284EDE}" presName="node" presStyleLbl="node1" presStyleIdx="0" presStyleCnt="5" custScaleY="148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66EC5-5F56-4C8D-AE0D-6F00E7BC38A6}" type="pres">
      <dgm:prSet presAssocID="{B7FE3CD6-363B-4633-B43F-E0CBAA284EDE}" presName="spNode" presStyleCnt="0"/>
      <dgm:spPr/>
    </dgm:pt>
    <dgm:pt modelId="{C1B2D667-70FD-4599-AEB0-C4DAB704B7EA}" type="pres">
      <dgm:prSet presAssocID="{6805F087-36E8-4910-9915-6AEC13134AE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836D5C6-8C91-4B91-A0DC-C7C52B6CA02C}" type="pres">
      <dgm:prSet presAssocID="{20A13FF8-84E7-4CAA-9BD5-16F82C19EEC8}" presName="node" presStyleLbl="node1" presStyleIdx="1" presStyleCnt="5" custScaleY="198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806E4-97C7-4BBE-83F6-7D868BEEDAF4}" type="pres">
      <dgm:prSet presAssocID="{20A13FF8-84E7-4CAA-9BD5-16F82C19EEC8}" presName="spNode" presStyleCnt="0"/>
      <dgm:spPr/>
    </dgm:pt>
    <dgm:pt modelId="{03F46441-F2DF-496E-8714-ACF8D1EFC617}" type="pres">
      <dgm:prSet presAssocID="{6851BBFC-D40C-4288-89A5-F4ED092E024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4CBC0A0-21DC-418B-AF0D-4D7DF46C9945}" type="pres">
      <dgm:prSet presAssocID="{A64B77C9-3AB2-404A-ABFB-B2F048677D14}" presName="node" presStyleLbl="node1" presStyleIdx="2" presStyleCnt="5" custScaleX="136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134A0-833D-44E8-9D4E-652914BD0C23}" type="pres">
      <dgm:prSet presAssocID="{A64B77C9-3AB2-404A-ABFB-B2F048677D14}" presName="spNode" presStyleCnt="0"/>
      <dgm:spPr/>
    </dgm:pt>
    <dgm:pt modelId="{89370526-487B-4C33-A5E3-EF816E3E5F02}" type="pres">
      <dgm:prSet presAssocID="{1D012085-F0BA-489D-8530-7D458579184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381F1B2-7774-445C-96FC-001ED9539AF5}" type="pres">
      <dgm:prSet presAssocID="{5FC99DC3-ED19-43FA-949D-561D68E5ECB4}" presName="node" presStyleLbl="node1" presStyleIdx="3" presStyleCnt="5" custScaleX="117980" custScaleY="119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37DC1-3EFE-49F2-91ED-269A3948BC7E}" type="pres">
      <dgm:prSet presAssocID="{5FC99DC3-ED19-43FA-949D-561D68E5ECB4}" presName="spNode" presStyleCnt="0"/>
      <dgm:spPr/>
    </dgm:pt>
    <dgm:pt modelId="{FDDBC0F2-2AB5-4DD1-9804-A7914F174CD3}" type="pres">
      <dgm:prSet presAssocID="{EEECA24D-5E09-4951-B796-4E474B1E582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EFB05AE-F288-4683-A87B-23A6F130A33A}" type="pres">
      <dgm:prSet presAssocID="{11253001-36BA-4644-8A1B-1C06AC9F1808}" presName="node" presStyleLbl="node1" presStyleIdx="4" presStyleCnt="5" custScaleY="16350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45D36B-F51C-44FE-91F4-A6B74B8143E6}" type="pres">
      <dgm:prSet presAssocID="{11253001-36BA-4644-8A1B-1C06AC9F1808}" presName="spNode" presStyleCnt="0"/>
      <dgm:spPr/>
    </dgm:pt>
    <dgm:pt modelId="{C0263BE5-E4B2-406D-855E-7F25C5DAE863}" type="pres">
      <dgm:prSet presAssocID="{A572CA25-D153-4709-8277-D570963E914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D379E6F-86FA-471C-990F-4C550E02064A}" type="presOf" srcId="{11253001-36BA-4644-8A1B-1C06AC9F1808}" destId="{3EFB05AE-F288-4683-A87B-23A6F130A33A}" srcOrd="0" destOrd="0" presId="urn:microsoft.com/office/officeart/2005/8/layout/cycle6"/>
    <dgm:cxn modelId="{633CE1DC-E6B3-4819-8376-31B29AA88217}" type="presOf" srcId="{6805F087-36E8-4910-9915-6AEC13134AE3}" destId="{C1B2D667-70FD-4599-AEB0-C4DAB704B7EA}" srcOrd="0" destOrd="0" presId="urn:microsoft.com/office/officeart/2005/8/layout/cycle6"/>
    <dgm:cxn modelId="{6168E0D4-CAA0-43A8-9B43-3C6113883D10}" type="presOf" srcId="{EEECA24D-5E09-4951-B796-4E474B1E582A}" destId="{FDDBC0F2-2AB5-4DD1-9804-A7914F174CD3}" srcOrd="0" destOrd="0" presId="urn:microsoft.com/office/officeart/2005/8/layout/cycle6"/>
    <dgm:cxn modelId="{28D72841-1123-46D2-B209-5B3023D56DDA}" type="presOf" srcId="{6851BBFC-D40C-4288-89A5-F4ED092E0243}" destId="{03F46441-F2DF-496E-8714-ACF8D1EFC617}" srcOrd="0" destOrd="0" presId="urn:microsoft.com/office/officeart/2005/8/layout/cycle6"/>
    <dgm:cxn modelId="{602DD463-1587-43B0-B355-E005002D92A4}" type="presOf" srcId="{A64B77C9-3AB2-404A-ABFB-B2F048677D14}" destId="{44CBC0A0-21DC-418B-AF0D-4D7DF46C9945}" srcOrd="0" destOrd="0" presId="urn:microsoft.com/office/officeart/2005/8/layout/cycle6"/>
    <dgm:cxn modelId="{2B64A06D-68F9-4A78-BB35-6B5EAD08506D}" type="presOf" srcId="{5FC99DC3-ED19-43FA-949D-561D68E5ECB4}" destId="{0381F1B2-7774-445C-96FC-001ED9539AF5}" srcOrd="0" destOrd="0" presId="urn:microsoft.com/office/officeart/2005/8/layout/cycle6"/>
    <dgm:cxn modelId="{D2E9BF6B-B7B3-4D88-8626-3CAB1029FD5D}" type="presOf" srcId="{8581C308-9D77-40BF-85C6-DD5228943BEA}" destId="{2DC81252-F5BB-4006-B4C9-C0F98D505FD0}" srcOrd="0" destOrd="0" presId="urn:microsoft.com/office/officeart/2005/8/layout/cycle6"/>
    <dgm:cxn modelId="{416009EE-0806-4AD0-A1DB-65888C0D5C20}" srcId="{8581C308-9D77-40BF-85C6-DD5228943BEA}" destId="{20A13FF8-84E7-4CAA-9BD5-16F82C19EEC8}" srcOrd="1" destOrd="0" parTransId="{6E322FA0-AB77-4EED-9096-7F73E04A5074}" sibTransId="{6851BBFC-D40C-4288-89A5-F4ED092E0243}"/>
    <dgm:cxn modelId="{F71A6DFC-6274-4871-85D8-45C876A1E1E5}" srcId="{8581C308-9D77-40BF-85C6-DD5228943BEA}" destId="{A64B77C9-3AB2-404A-ABFB-B2F048677D14}" srcOrd="2" destOrd="0" parTransId="{0CC5FB32-0FFE-4252-AE8F-6C89A7EA495B}" sibTransId="{1D012085-F0BA-489D-8530-7D458579184F}"/>
    <dgm:cxn modelId="{419A3ADF-C509-4C59-BB0F-929CB2B8E947}" srcId="{8581C308-9D77-40BF-85C6-DD5228943BEA}" destId="{11253001-36BA-4644-8A1B-1C06AC9F1808}" srcOrd="4" destOrd="0" parTransId="{35C5D172-53AA-4A8E-9E93-9E658A3AE0FA}" sibTransId="{A572CA25-D153-4709-8277-D570963E914D}"/>
    <dgm:cxn modelId="{47C7C7CC-335E-4A19-8543-EF66CA519D5C}" srcId="{8581C308-9D77-40BF-85C6-DD5228943BEA}" destId="{5FC99DC3-ED19-43FA-949D-561D68E5ECB4}" srcOrd="3" destOrd="0" parTransId="{BAFB1191-6030-41DF-BF59-1251B2A2FFA8}" sibTransId="{EEECA24D-5E09-4951-B796-4E474B1E582A}"/>
    <dgm:cxn modelId="{B5FC980D-B55F-43EF-800E-6B21E8674B25}" type="presOf" srcId="{A572CA25-D153-4709-8277-D570963E914D}" destId="{C0263BE5-E4B2-406D-855E-7F25C5DAE863}" srcOrd="0" destOrd="0" presId="urn:microsoft.com/office/officeart/2005/8/layout/cycle6"/>
    <dgm:cxn modelId="{B05CCC9F-D6E0-4410-91C5-84559F6C3FE2}" type="presOf" srcId="{B7FE3CD6-363B-4633-B43F-E0CBAA284EDE}" destId="{62B0F740-2259-43DB-8453-CD594F0C0ED1}" srcOrd="0" destOrd="0" presId="urn:microsoft.com/office/officeart/2005/8/layout/cycle6"/>
    <dgm:cxn modelId="{7567BA91-4849-4828-8E1E-8539800F155B}" type="presOf" srcId="{1D012085-F0BA-489D-8530-7D458579184F}" destId="{89370526-487B-4C33-A5E3-EF816E3E5F02}" srcOrd="0" destOrd="0" presId="urn:microsoft.com/office/officeart/2005/8/layout/cycle6"/>
    <dgm:cxn modelId="{FDF862D9-C6CA-41FD-9C2B-4D1D6544513E}" srcId="{8581C308-9D77-40BF-85C6-DD5228943BEA}" destId="{B7FE3CD6-363B-4633-B43F-E0CBAA284EDE}" srcOrd="0" destOrd="0" parTransId="{BE8636F2-4267-46CF-8266-0CCA590CAF1F}" sibTransId="{6805F087-36E8-4910-9915-6AEC13134AE3}"/>
    <dgm:cxn modelId="{3B95E7CF-EFC1-4CC1-8FEA-207D4D1DA732}" type="presOf" srcId="{20A13FF8-84E7-4CAA-9BD5-16F82C19EEC8}" destId="{7836D5C6-8C91-4B91-A0DC-C7C52B6CA02C}" srcOrd="0" destOrd="0" presId="urn:microsoft.com/office/officeart/2005/8/layout/cycle6"/>
    <dgm:cxn modelId="{446D5779-19A6-4EAF-957C-D164F1684D7D}" type="presParOf" srcId="{2DC81252-F5BB-4006-B4C9-C0F98D505FD0}" destId="{62B0F740-2259-43DB-8453-CD594F0C0ED1}" srcOrd="0" destOrd="0" presId="urn:microsoft.com/office/officeart/2005/8/layout/cycle6"/>
    <dgm:cxn modelId="{F84B7223-7E36-4409-913D-2BA94A78E9A4}" type="presParOf" srcId="{2DC81252-F5BB-4006-B4C9-C0F98D505FD0}" destId="{84366EC5-5F56-4C8D-AE0D-6F00E7BC38A6}" srcOrd="1" destOrd="0" presId="urn:microsoft.com/office/officeart/2005/8/layout/cycle6"/>
    <dgm:cxn modelId="{D0DF3301-9E0B-483E-A48A-ED2EFC510CD7}" type="presParOf" srcId="{2DC81252-F5BB-4006-B4C9-C0F98D505FD0}" destId="{C1B2D667-70FD-4599-AEB0-C4DAB704B7EA}" srcOrd="2" destOrd="0" presId="urn:microsoft.com/office/officeart/2005/8/layout/cycle6"/>
    <dgm:cxn modelId="{EEEABB8E-9FBF-4E29-9AB8-B96ABEC64373}" type="presParOf" srcId="{2DC81252-F5BB-4006-B4C9-C0F98D505FD0}" destId="{7836D5C6-8C91-4B91-A0DC-C7C52B6CA02C}" srcOrd="3" destOrd="0" presId="urn:microsoft.com/office/officeart/2005/8/layout/cycle6"/>
    <dgm:cxn modelId="{5E5115E3-342B-41FA-BA8F-E439F520A9F3}" type="presParOf" srcId="{2DC81252-F5BB-4006-B4C9-C0F98D505FD0}" destId="{D8B806E4-97C7-4BBE-83F6-7D868BEEDAF4}" srcOrd="4" destOrd="0" presId="urn:microsoft.com/office/officeart/2005/8/layout/cycle6"/>
    <dgm:cxn modelId="{249A954D-1F39-421B-9E20-CD68D565D8AF}" type="presParOf" srcId="{2DC81252-F5BB-4006-B4C9-C0F98D505FD0}" destId="{03F46441-F2DF-496E-8714-ACF8D1EFC617}" srcOrd="5" destOrd="0" presId="urn:microsoft.com/office/officeart/2005/8/layout/cycle6"/>
    <dgm:cxn modelId="{57F489F6-4432-42C6-A50A-6DCDA31534AE}" type="presParOf" srcId="{2DC81252-F5BB-4006-B4C9-C0F98D505FD0}" destId="{44CBC0A0-21DC-418B-AF0D-4D7DF46C9945}" srcOrd="6" destOrd="0" presId="urn:microsoft.com/office/officeart/2005/8/layout/cycle6"/>
    <dgm:cxn modelId="{B7F3923A-2C9E-41CB-9F3A-E34604C62B0F}" type="presParOf" srcId="{2DC81252-F5BB-4006-B4C9-C0F98D505FD0}" destId="{6CB134A0-833D-44E8-9D4E-652914BD0C23}" srcOrd="7" destOrd="0" presId="urn:microsoft.com/office/officeart/2005/8/layout/cycle6"/>
    <dgm:cxn modelId="{10FD3DE5-A3EC-45F7-B1C2-947078225BBD}" type="presParOf" srcId="{2DC81252-F5BB-4006-B4C9-C0F98D505FD0}" destId="{89370526-487B-4C33-A5E3-EF816E3E5F02}" srcOrd="8" destOrd="0" presId="urn:microsoft.com/office/officeart/2005/8/layout/cycle6"/>
    <dgm:cxn modelId="{F2640A7C-0790-4D7A-B47C-8A789D6EA744}" type="presParOf" srcId="{2DC81252-F5BB-4006-B4C9-C0F98D505FD0}" destId="{0381F1B2-7774-445C-96FC-001ED9539AF5}" srcOrd="9" destOrd="0" presId="urn:microsoft.com/office/officeart/2005/8/layout/cycle6"/>
    <dgm:cxn modelId="{C42F727D-A799-4B1C-8882-527CB96E082A}" type="presParOf" srcId="{2DC81252-F5BB-4006-B4C9-C0F98D505FD0}" destId="{32A37DC1-3EFE-49F2-91ED-269A3948BC7E}" srcOrd="10" destOrd="0" presId="urn:microsoft.com/office/officeart/2005/8/layout/cycle6"/>
    <dgm:cxn modelId="{41BEBC31-7052-4814-A8C1-BF778CAAAA98}" type="presParOf" srcId="{2DC81252-F5BB-4006-B4C9-C0F98D505FD0}" destId="{FDDBC0F2-2AB5-4DD1-9804-A7914F174CD3}" srcOrd="11" destOrd="0" presId="urn:microsoft.com/office/officeart/2005/8/layout/cycle6"/>
    <dgm:cxn modelId="{C95EBA7D-C049-44A2-A0AE-89049EA13A35}" type="presParOf" srcId="{2DC81252-F5BB-4006-B4C9-C0F98D505FD0}" destId="{3EFB05AE-F288-4683-A87B-23A6F130A33A}" srcOrd="12" destOrd="0" presId="urn:microsoft.com/office/officeart/2005/8/layout/cycle6"/>
    <dgm:cxn modelId="{DF04BB76-18BC-4F7A-AFF5-377951184C68}" type="presParOf" srcId="{2DC81252-F5BB-4006-B4C9-C0F98D505FD0}" destId="{7045D36B-F51C-44FE-91F4-A6B74B8143E6}" srcOrd="13" destOrd="0" presId="urn:microsoft.com/office/officeart/2005/8/layout/cycle6"/>
    <dgm:cxn modelId="{C18485CD-DC1D-4177-BDD4-262B6900F88B}" type="presParOf" srcId="{2DC81252-F5BB-4006-B4C9-C0F98D505FD0}" destId="{C0263BE5-E4B2-406D-855E-7F25C5DAE863}" srcOrd="14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75A48-A477-489E-99A0-5C901CB01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1078-07AE-41FB-B1DE-B251B5B6A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CAEE-9168-41C7-B60B-96039D78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E64D-C8CD-4E0D-B492-14A1B2B0D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DEE67-E348-4986-80E2-648A62495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C3BE0-F550-4A9F-8251-9A45BA3C8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0AA6-4451-423A-B96F-CC0C3276B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D9AD-FC76-42B9-8276-9B2648064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F348-DDD4-4352-AC6D-9E7462E66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360D2-D7E2-4926-95A0-F7E4E75A2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A59C-230A-4A5A-9DA5-691D53558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30C5C9-3B44-49C7-8884-6A22582EF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2" name="Szövegdoboz 4"/>
          <p:cNvSpPr txBox="1">
            <a:spLocks noChangeArrowheads="1"/>
          </p:cNvSpPr>
          <p:nvPr/>
        </p:nvSpPr>
        <p:spPr bwMode="auto">
          <a:xfrm>
            <a:off x="914400" y="990600"/>
            <a:ext cx="5181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6600">
                <a:solidFill>
                  <a:srgbClr val="0070C0"/>
                </a:solidFill>
                <a:latin typeface="Comic Sans MS" pitchFamily="66" charset="0"/>
              </a:rPr>
              <a:t>WHAT ARE THEY WEARING?</a:t>
            </a:r>
          </a:p>
        </p:txBody>
      </p:sp>
      <p:pic>
        <p:nvPicPr>
          <p:cNvPr id="2053" name="Kép 6" descr="Lady Face Cartoon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8006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Kép 7" descr="http://t0.gstatic.com/images?q=tbn:ANd9GcSLqc8cg8WME0Uar1rMXuluPvRsY42iqeq7Y3ZwGWg2PDUv5a9vM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6488" y="4267200"/>
            <a:ext cx="120491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Kép 8" descr="Girl Face Cartoon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715000"/>
            <a:ext cx="1828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Kép 9" descr="Boy Face Cartoon Clip 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6400800"/>
            <a:ext cx="1400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Kép 10" descr="Womans Face With Red Hair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66294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Kép 11" descr="http://t0.gstatic.com/images?q=tbn:ANd9GcRKYDrAO9wWBqtWClv6saWffx-h-uYrOT1ZABl-QY7R4Le38NO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4419600"/>
            <a:ext cx="1457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676400"/>
          <a:ext cx="457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9" name="Kép 6" descr="Man Face World Label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38100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2286000"/>
          <a:ext cx="457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3" name="Szövegdoboz 4"/>
          <p:cNvSpPr txBox="1">
            <a:spLocks noChangeArrowheads="1"/>
          </p:cNvSpPr>
          <p:nvPr/>
        </p:nvSpPr>
        <p:spPr bwMode="auto">
          <a:xfrm>
            <a:off x="762000" y="1447800"/>
            <a:ext cx="510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latin typeface="Comic Sans MS" pitchFamily="66" charset="0"/>
              </a:rPr>
              <a:t>What are you wearing today?</a:t>
            </a:r>
          </a:p>
        </p:txBody>
      </p:sp>
      <p:pic>
        <p:nvPicPr>
          <p:cNvPr id="12294" name="Kép 6" descr="http://t1.gstatic.com/images?q=tbn:ANd9GcTGygS6TABdDxutW15o_TfNz2jDXUTAAxPZYaMMoTs-0VbDNrb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1148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2000" y="1295400"/>
            <a:ext cx="5334000" cy="7478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latin typeface="Comic Sans MS" pitchFamily="66" charset="0"/>
              </a:rPr>
              <a:t>How good is your memory?</a:t>
            </a:r>
            <a:endParaRPr lang="hu-HU" sz="2800" dirty="0">
              <a:latin typeface="Comic Sans MS" pitchFamily="66" charset="0"/>
            </a:endParaRPr>
          </a:p>
          <a:p>
            <a:pPr algn="ctr">
              <a:defRPr/>
            </a:pPr>
            <a:endParaRPr lang="hu-HU" sz="2800" dirty="0">
              <a:latin typeface="Comic Sans MS" pitchFamily="66" charset="0"/>
            </a:endParaRPr>
          </a:p>
          <a:p>
            <a:pPr algn="ctr">
              <a:defRPr/>
            </a:pPr>
            <a:r>
              <a:rPr lang="en-GB" sz="2800" dirty="0">
                <a:latin typeface="Comic Sans MS" pitchFamily="66" charset="0"/>
              </a:rPr>
              <a:t>What’s his/her name?</a:t>
            </a:r>
          </a:p>
          <a:p>
            <a:pPr algn="ctr">
              <a:defRPr/>
            </a:pPr>
            <a:endParaRPr lang="en-GB" sz="28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GB" sz="2000" dirty="0">
                <a:latin typeface="Comic Sans MS" pitchFamily="66" charset="0"/>
              </a:rPr>
              <a:t>He is wearing a dark brown suit, an orange shirt, a brown tie, grey socks, </a:t>
            </a:r>
            <a:r>
              <a:rPr lang="en-GB" sz="2000" dirty="0" smtClean="0">
                <a:latin typeface="Comic Sans MS" pitchFamily="66" charset="0"/>
              </a:rPr>
              <a:t>light </a:t>
            </a:r>
            <a:r>
              <a:rPr lang="en-GB" sz="2000" dirty="0">
                <a:latin typeface="Comic Sans MS" pitchFamily="66" charset="0"/>
              </a:rPr>
              <a:t>and dark </a:t>
            </a:r>
            <a:r>
              <a:rPr lang="en-GB" sz="2000">
                <a:latin typeface="Comic Sans MS" pitchFamily="66" charset="0"/>
              </a:rPr>
              <a:t>brown </a:t>
            </a:r>
            <a:r>
              <a:rPr lang="en-GB" sz="2000" smtClean="0">
                <a:latin typeface="Comic Sans MS" pitchFamily="66" charset="0"/>
              </a:rPr>
              <a:t>shoes, </a:t>
            </a:r>
            <a:r>
              <a:rPr lang="en-GB" sz="2000" dirty="0" smtClean="0">
                <a:latin typeface="Comic Sans MS" pitchFamily="66" charset="0"/>
              </a:rPr>
              <a:t>and glasses</a:t>
            </a:r>
            <a:r>
              <a:rPr lang="en-GB" sz="2000" dirty="0">
                <a:latin typeface="Comic Sans MS" pitchFamily="66" charset="0"/>
              </a:rPr>
              <a:t>.</a:t>
            </a:r>
            <a:endParaRPr lang="hu-HU" sz="20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hu-HU" sz="20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hu-HU" sz="20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hu-HU" sz="20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GB" sz="2000" dirty="0">
                <a:latin typeface="Comic Sans MS" pitchFamily="66" charset="0"/>
              </a:rPr>
              <a:t>She is wearing a green and yellow scarf, a denim mini skirt, a jacket and high heel boots.</a:t>
            </a:r>
            <a:endParaRPr lang="hu-HU" sz="20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hu-HU" sz="20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hu-HU" sz="20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GB" sz="2000" dirty="0">
                <a:latin typeface="Comic Sans MS" pitchFamily="66" charset="0"/>
              </a:rPr>
              <a:t>He is wearing a blue and orange baseball cap, brown boots, a brown sweater and brown trousers with lots of pockets.</a:t>
            </a:r>
          </a:p>
          <a:p>
            <a:pPr algn="ctr">
              <a:defRPr/>
            </a:pPr>
            <a:endParaRPr lang="hu-HU" sz="2800" dirty="0">
              <a:latin typeface="Comic Sans MS" pitchFamily="66" charset="0"/>
            </a:endParaRPr>
          </a:p>
          <a:p>
            <a:pPr>
              <a:defRPr/>
            </a:pPr>
            <a:endParaRPr lang="en-GB" sz="2000" dirty="0">
              <a:latin typeface="Comic Sans MS" pitchFamily="66" charset="0"/>
            </a:endParaRPr>
          </a:p>
        </p:txBody>
      </p:sp>
      <p:pic>
        <p:nvPicPr>
          <p:cNvPr id="13317" name="Kép 4" descr="Boy Face Cartoon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19400"/>
            <a:ext cx="6381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Kép 5" descr="Girl Face Cartoon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4196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Kép 6" descr="http://t2.gstatic.com/images?q=tbn:ANd9GcTR5HfS6eKqR3sPFEcBStX63uQmVfGesFnTbZXypA1NVA9GE8uWG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61722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4340" name="Szövegdoboz 3"/>
          <p:cNvSpPr txBox="1">
            <a:spLocks noChangeArrowheads="1"/>
          </p:cNvSpPr>
          <p:nvPr/>
        </p:nvSpPr>
        <p:spPr bwMode="auto">
          <a:xfrm>
            <a:off x="914400" y="1371600"/>
            <a:ext cx="487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latin typeface="Comic Sans MS" pitchFamily="66" charset="0"/>
              </a:rPr>
              <a:t>It’s your turn</a:t>
            </a:r>
            <a:r>
              <a:rPr lang="hu-HU" sz="4000">
                <a:latin typeface="Comic Sans MS" pitchFamily="66" charset="0"/>
              </a:rPr>
              <a:t>.</a:t>
            </a:r>
          </a:p>
          <a:p>
            <a:pPr algn="ctr"/>
            <a:endParaRPr lang="hu-HU" sz="4000">
              <a:latin typeface="Comic Sans MS" pitchFamily="66" charset="0"/>
            </a:endParaRPr>
          </a:p>
          <a:p>
            <a:pPr algn="ctr"/>
            <a:endParaRPr lang="hu-HU" sz="4000">
              <a:latin typeface="Comic Sans MS" pitchFamily="66" charset="0"/>
            </a:endParaRPr>
          </a:p>
          <a:p>
            <a:pPr algn="ctr"/>
            <a:r>
              <a:rPr lang="en-GB" sz="4000">
                <a:latin typeface="Comic Sans MS" pitchFamily="66" charset="0"/>
              </a:rPr>
              <a:t>Describe one of your classmates.</a:t>
            </a:r>
          </a:p>
          <a:p>
            <a:pPr algn="ctr"/>
            <a:endParaRPr lang="en-GB" sz="4000">
              <a:latin typeface="Comic Sans MS" pitchFamily="66" charset="0"/>
            </a:endParaRPr>
          </a:p>
          <a:p>
            <a:pPr algn="ctr"/>
            <a:endParaRPr lang="en-GB" sz="4000">
              <a:latin typeface="Comic Sans MS" pitchFamily="66" charset="0"/>
            </a:endParaRPr>
          </a:p>
          <a:p>
            <a:pPr algn="ctr"/>
            <a:endParaRPr lang="en-GB" sz="4000">
              <a:latin typeface="Comic Sans MS" pitchFamily="66" charset="0"/>
            </a:endParaRPr>
          </a:p>
          <a:p>
            <a:pPr algn="ctr"/>
            <a:endParaRPr lang="en-GB" sz="4000">
              <a:latin typeface="Comic Sans MS" pitchFamily="66" charset="0"/>
            </a:endParaRPr>
          </a:p>
          <a:p>
            <a:pPr algn="ctr"/>
            <a:r>
              <a:rPr lang="en-GB" sz="4000">
                <a:latin typeface="Comic Sans MS" pitchFamily="66" charset="0"/>
              </a:rPr>
              <a:t>Guess who?</a:t>
            </a:r>
          </a:p>
        </p:txBody>
      </p:sp>
      <p:pic>
        <p:nvPicPr>
          <p:cNvPr id="14341" name="Kép 4" descr="http://t1.gstatic.com/images?q=tbn:ANd9GcTGygS6TABdDxutW15o_TfNz2jDXUTAAxPZYaMMoTs-0VbDNrb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800600"/>
            <a:ext cx="175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5364" name="Picture 2" descr="http://4.bp.blogspot.com/_cxl1pS3suGM/TMXMeAYEe_I/AAAAAAAACA4/mjnF35x7r7E/s1600/Great_Job_clip_art_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28800"/>
            <a:ext cx="42100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914400" y="1524000"/>
          <a:ext cx="502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7" name="Picture 2" descr="http://t0.gstatic.com/images?q=tbn:ANd9GcRvJt0iKo6sn_FbDV-gvHGgd6s6ZZ4IVC4DByAOk8E0Ryk0MEc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26670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Szövegdoboz 7"/>
          <p:cNvSpPr txBox="1">
            <a:spLocks noChangeArrowheads="1"/>
          </p:cNvSpPr>
          <p:nvPr/>
        </p:nvSpPr>
        <p:spPr bwMode="auto">
          <a:xfrm>
            <a:off x="990600" y="6705600"/>
            <a:ext cx="472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0070C0"/>
                </a:solidFill>
                <a:latin typeface="Comic Sans MS" pitchFamily="66" charset="0"/>
              </a:rPr>
              <a:t>Mary is wearing red sandals, white socks, an orange dress and a beautiful necklace.</a:t>
            </a:r>
          </a:p>
        </p:txBody>
      </p:sp>
      <p:sp>
        <p:nvSpPr>
          <p:cNvPr id="3079" name="Szövegdoboz 9"/>
          <p:cNvSpPr txBox="1">
            <a:spLocks noChangeArrowheads="1"/>
          </p:cNvSpPr>
          <p:nvPr/>
        </p:nvSpPr>
        <p:spPr bwMode="auto">
          <a:xfrm>
            <a:off x="685800" y="9144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>
                <a:solidFill>
                  <a:srgbClr val="0070C0"/>
                </a:solidFill>
                <a:latin typeface="Comic Sans MS" pitchFamily="66" charset="0"/>
              </a:rPr>
              <a:t>What is Mary wearing?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524000"/>
          <a:ext cx="4572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1" name="Szövegdoboz 4"/>
          <p:cNvSpPr txBox="1">
            <a:spLocks noChangeArrowheads="1"/>
          </p:cNvSpPr>
          <p:nvPr/>
        </p:nvSpPr>
        <p:spPr bwMode="auto">
          <a:xfrm>
            <a:off x="838200" y="1219200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solidFill>
                  <a:srgbClr val="00B050"/>
                </a:solidFill>
                <a:latin typeface="Comic Sans MS" pitchFamily="66" charset="0"/>
              </a:rPr>
              <a:t>What is she wearing</a:t>
            </a:r>
            <a:r>
              <a:rPr lang="hu-HU" sz="3600">
                <a:solidFill>
                  <a:srgbClr val="00B050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4102" name="Picture 2" descr="http://t0.gstatic.com/images?q=tbn:ANd9GcQ0aw9y1jmSiaUgCuALMP6vwmX3L2wIHZCv1wU5lLM2nE6MdLyhY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038600"/>
            <a:ext cx="1628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1905000"/>
          <a:ext cx="4953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5" name="Szövegdoboz 4"/>
          <p:cNvSpPr txBox="1">
            <a:spLocks noChangeArrowheads="1"/>
          </p:cNvSpPr>
          <p:nvPr/>
        </p:nvSpPr>
        <p:spPr bwMode="auto">
          <a:xfrm>
            <a:off x="914400" y="990600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663300"/>
                </a:solidFill>
                <a:latin typeface="Comic Sans MS" pitchFamily="66" charset="0"/>
              </a:rPr>
              <a:t>Ask your pair.</a:t>
            </a:r>
          </a:p>
        </p:txBody>
      </p:sp>
      <p:pic>
        <p:nvPicPr>
          <p:cNvPr id="5126" name="Kép 5" descr="http://t0.gstatic.com/images?q=tbn:ANd9GcRKYDrAO9wWBqtWClv6saWffx-h-uYrOT1ZABl-QY7R4Le38NO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0386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1295400"/>
          <a:ext cx="502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9" name="Kép 5" descr="Boy Face Cartoon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3733800"/>
            <a:ext cx="15240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600200"/>
          <a:ext cx="4572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3" name="Kép 4" descr="Womans Face With Red Hair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39624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371600"/>
          <a:ext cx="4572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7" name="Kép 4" descr="Girl Face Cartoon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038600"/>
            <a:ext cx="1790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447800"/>
          <a:ext cx="4572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1" name="Kép 4" descr="http://t2.gstatic.com/images?q=tbn:ANd9GcTR5HfS6eKqR3sPFEcBStX63uQmVfGesFnTbZXypA1NVA9GE8uWG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3581400"/>
            <a:ext cx="14478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all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300" cy="90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962025" y="838200"/>
            <a:ext cx="4933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6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524000"/>
          <a:ext cx="457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5" name="Kép 4" descr="Boy Face Cartoon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3886200"/>
            <a:ext cx="14478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154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TPSS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Vicki Blackwell</dc:creator>
  <cp:lastModifiedBy>Oksy</cp:lastModifiedBy>
  <cp:revision>21</cp:revision>
  <dcterms:created xsi:type="dcterms:W3CDTF">2004-11-28T19:48:31Z</dcterms:created>
  <dcterms:modified xsi:type="dcterms:W3CDTF">2012-09-05T18:45:16Z</dcterms:modified>
</cp:coreProperties>
</file>