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1" r:id="rId13"/>
    <p:sldId id="266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E3AC00-3F37-4879-90BF-B176BA93B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70308F-D841-4575-9853-CAF1AC9FF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7523F2-8F16-47A9-8CFF-71FABCAAC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1F4CF8-A0CE-41BE-8721-3BB7093C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57E21E-BD08-4BAF-840E-380BBBEF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971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A5FE3-3477-4F72-99A4-06D804822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E9448BE-28A2-43D6-967F-475D01A41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BBB9F-A2D4-46F6-B69C-539BDF6E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3091B4-135A-43F8-8EB0-F040860D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088CE8-C529-45EB-B1AE-E3003574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57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411A433-518E-41E1-84B7-6ECC745CE4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B91DA9-D05B-45F9-95EC-C45C4B370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DEC6F6-03D9-4F8E-AC00-DB94A24F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2DF4E7-FCEC-4729-8E15-B1E314D1D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2CAFD4-4E3A-4BAF-96A8-D22584AF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229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2E2D6-1115-4A07-9489-85FA8C05C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939A23-FCE8-45BE-91F0-BD9206BE6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BFA911-603C-498C-BA48-45E96338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65E939-15A2-495C-9138-73318ECE9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4417FB-8F7B-4A38-8060-56A28918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39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847F3-8932-470C-9FAF-3353FCC34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ACF8111-921F-43A0-8995-BD684141A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591704-9545-41CF-9620-7F4C4974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1D8CF7-BF3D-4DE1-8ABD-09DA2EEFF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830747-F250-49A8-8908-76BBA324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88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4CB17-4C76-45E9-8239-F72BD9F6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5FB2ED-4C59-4840-A996-70C9D121E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1897295-3D3D-488D-AB16-36D163313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E022F7-D594-43FA-820D-EBAD78C8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ABD494-4E9E-4817-AEF1-E669D749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263929-3A8A-473C-A4DF-E28E160D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5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09805F-7604-4086-B8F6-C94D918C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D3509F3-1A69-4A06-823B-355D35E25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B261A38-AF51-4B54-A22F-B62BF6BDD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DD2357E-19C9-40AC-805C-FC5331423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50B0BB0-B603-411F-83EA-662E161D1D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E6DBD12-CD43-40E7-9366-415AE9EA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5D22875-E3C2-4E2B-9CE4-5072070A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1E97AF8-493B-4F64-97E1-E30A8C242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93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09E3F3-DD28-4FEC-B07A-E07665161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B7CA5BA-C97F-4630-9A06-F0AB97178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6CB995F-755E-49AB-A30D-0CE8646AC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B09145-36F4-4B8A-A66E-B901C6B6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28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22C29AF-E187-4DF9-9DD9-055A8E00B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185C1F4-CEC2-4EF4-B040-96CADC5F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134245-AA4C-4059-8BA5-F05FC8B09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63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F959A-2175-4C61-9276-3B77EDF46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268108-5C39-45A3-8BC2-EB675F231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553790B-58B6-4CD5-8028-843818B44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542DC6-2C6F-41F2-B275-46FAEEDC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660857-B0E2-471E-9528-E8DB7275A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D5FCEC-7752-4FC5-A3C4-9D3AD8ED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09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8B7412-C30B-4E71-A3F7-EEFDB6EB1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3C04553-DDF1-4F53-9752-6E68B15CD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870490A-AB93-4DE9-9FA1-FC5456289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F3FA23-30F0-418B-8888-2E72B96E6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EDA9F1-4069-4B22-93A0-6F91EB25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C70DED-B582-45D1-9E27-132DCDD6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72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D56A08D-7D12-4313-B65C-44DA8C35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4F9515B-10FA-48D6-B02B-90751EEAC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726C5F-96E2-446A-8765-84E1347AB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96F31-55A9-4CAB-BC8C-835BDFD9F8D2}" type="datetimeFigureOut">
              <a:rPr lang="cs-CZ" smtClean="0"/>
              <a:t>25.09.2021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053DCE-C309-4C6C-895D-FE7015CB3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EBCFA-BC84-45F7-B369-4BE844E10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C586F-EC42-4FE5-BB26-DD50E174A2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38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garjun/6387774307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animals/mammals/gorilla.jpg.php" TargetMode="External"/><Relationship Id="rId7" Type="http://schemas.openxmlformats.org/officeDocument/2006/relationships/hyperlink" Target="http://unaestrellademaraventurera.blogspot.com/2012/11/el-tranporte-en-el-reino-unido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hyperlink" Target="http://www.flickr.com/photos/coca-colasouthafrica/4677874536/" TargetMode="Externa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hyperlink" Target="https://publicdomainq.net/british-shorthair-cat-0011615/" TargetMode="External"/><Relationship Id="rId7" Type="http://schemas.openxmlformats.org/officeDocument/2006/relationships/hyperlink" Target="https://www.flickr.com/photos/greyloch/25979504376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hyperlink" Target="http://deptofnance.blogspot.com/2014_12_01_archive.html" TargetMode="External"/><Relationship Id="rId4" Type="http://schemas.openxmlformats.org/officeDocument/2006/relationships/image" Target="../media/image35.png"/><Relationship Id="rId9" Type="http://schemas.openxmlformats.org/officeDocument/2006/relationships/hyperlink" Target="http://www.flickr.com/photos/benmckune/356055251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desibantu.com/egg" TargetMode="External"/><Relationship Id="rId3" Type="http://schemas.openxmlformats.org/officeDocument/2006/relationships/hyperlink" Target="http://physics.stackexchange.com/questions/114996/what-is-difference-between-white-objects-and-transparent-objects-as-far-as-photo" TargetMode="External"/><Relationship Id="rId7" Type="http://schemas.openxmlformats.org/officeDocument/2006/relationships/hyperlink" Target="https://pxhere.com/en/photo/660617" TargetMode="External"/><Relationship Id="rId12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hyperlink" Target="https://pngimg.com/download/1589" TargetMode="External"/><Relationship Id="rId5" Type="http://schemas.openxmlformats.org/officeDocument/2006/relationships/hyperlink" Target="https://www.universetoday.com/101387/mysterious-moon-flashes-transient-lunar-phenomena-could-be-linked-to-solar-cycle/" TargetMode="External"/><Relationship Id="rId15" Type="http://schemas.openxmlformats.org/officeDocument/2006/relationships/hyperlink" Target="http://www.publicdomainpictures.net/view-image.php?image=20076&amp;picture=a-blue-sky&amp;large=1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jpg"/><Relationship Id="rId9" Type="http://schemas.openxmlformats.org/officeDocument/2006/relationships/hyperlink" Target="https://www.freepngimg.com/png/18353-sun-png-image" TargetMode="External"/><Relationship Id="rId1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desibantu.com/egg" TargetMode="External"/><Relationship Id="rId3" Type="http://schemas.openxmlformats.org/officeDocument/2006/relationships/hyperlink" Target="http://physics.stackexchange.com/questions/114996/what-is-difference-between-white-objects-and-transparent-objects-as-far-as-photo" TargetMode="External"/><Relationship Id="rId7" Type="http://schemas.openxmlformats.org/officeDocument/2006/relationships/hyperlink" Target="https://pxhere.com/en/photo/660617" TargetMode="External"/><Relationship Id="rId12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hyperlink" Target="https://pngimg.com/download/1589" TargetMode="External"/><Relationship Id="rId5" Type="http://schemas.openxmlformats.org/officeDocument/2006/relationships/hyperlink" Target="https://www.universetoday.com/101387/mysterious-moon-flashes-transient-lunar-phenomena-could-be-linked-to-solar-cycle/" TargetMode="External"/><Relationship Id="rId15" Type="http://schemas.openxmlformats.org/officeDocument/2006/relationships/hyperlink" Target="http://www.publicdomainpictures.net/view-image.php?image=20076&amp;picture=a-blue-sky&amp;large=1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jpg"/><Relationship Id="rId9" Type="http://schemas.openxmlformats.org/officeDocument/2006/relationships/hyperlink" Target="https://www.freepngimg.com/png/18353-sun-png-image" TargetMode="External"/><Relationship Id="rId1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3.0/" TargetMode="External"/><Relationship Id="rId2" Type="http://schemas.openxmlformats.org/officeDocument/2006/relationships/hyperlink" Target="https://plantsarethestrangestpeople.blogspot.com/2011_11_13_archive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2c-ciudaddelosangeles.blogspot.com/p/english.html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desibantu.com/egg" TargetMode="External"/><Relationship Id="rId3" Type="http://schemas.openxmlformats.org/officeDocument/2006/relationships/hyperlink" Target="http://physics.stackexchange.com/questions/114996/what-is-difference-between-white-objects-and-transparent-objects-as-far-as-photo" TargetMode="External"/><Relationship Id="rId7" Type="http://schemas.openxmlformats.org/officeDocument/2006/relationships/hyperlink" Target="https://pxhere.com/en/photo/660617" TargetMode="External"/><Relationship Id="rId12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hyperlink" Target="https://pngimg.com/download/1589" TargetMode="External"/><Relationship Id="rId5" Type="http://schemas.openxmlformats.org/officeDocument/2006/relationships/hyperlink" Target="https://www.universetoday.com/101387/mysterious-moon-flashes-transient-lunar-phenomena-could-be-linked-to-solar-cycle/" TargetMode="External"/><Relationship Id="rId15" Type="http://schemas.openxmlformats.org/officeDocument/2006/relationships/hyperlink" Target="http://www.publicdomainpictures.net/view-image.php?image=20076&amp;picture=a-blue-sky&amp;large=1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jpg"/><Relationship Id="rId9" Type="http://schemas.openxmlformats.org/officeDocument/2006/relationships/hyperlink" Target="https://www.freepngimg.com/png/18353-sun-png-image" TargetMode="External"/><Relationship Id="rId1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hyperlink" Target="http://www.elbaifoilustrado.com/el-gobierno-incorpora-como-asesores-a-maria-jesus-y-su-acordeon/" TargetMode="External"/><Relationship Id="rId18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https://freesvg.org/yellow-crayon" TargetMode="External"/><Relationship Id="rId7" Type="http://schemas.openxmlformats.org/officeDocument/2006/relationships/hyperlink" Target="https://www.pexels.com/photo/eat-food-ingredient-nutrition-35840/" TargetMode="External"/><Relationship Id="rId12" Type="http://schemas.openxmlformats.org/officeDocument/2006/relationships/image" Target="../media/image15.jpg"/><Relationship Id="rId17" Type="http://schemas.openxmlformats.org/officeDocument/2006/relationships/hyperlink" Target="https://pngimg.com/image/27833" TargetMode="External"/><Relationship Id="rId2" Type="http://schemas.openxmlformats.org/officeDocument/2006/relationships/image" Target="../media/image10.png"/><Relationship Id="rId16" Type="http://schemas.openxmlformats.org/officeDocument/2006/relationships/image" Target="../media/image16.png"/><Relationship Id="rId20" Type="http://schemas.openxmlformats.org/officeDocument/2006/relationships/hyperlink" Target="https://pngimg.com/download/158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11" Type="http://schemas.openxmlformats.org/officeDocument/2006/relationships/hyperlink" Target="https://alangent.wordpress.com/2014/12/22/a-word-a-week-challenge-yellow/" TargetMode="External"/><Relationship Id="rId5" Type="http://schemas.openxmlformats.org/officeDocument/2006/relationships/hyperlink" Target="https://www.flickr.com/photos/anantns/8275954944" TargetMode="External"/><Relationship Id="rId15" Type="http://schemas.openxmlformats.org/officeDocument/2006/relationships/hyperlink" Target="https://www.freepngimg.com/png/18353-sun-png-image" TargetMode="External"/><Relationship Id="rId10" Type="http://schemas.openxmlformats.org/officeDocument/2006/relationships/image" Target="../media/image14.jpg"/><Relationship Id="rId19" Type="http://schemas.openxmlformats.org/officeDocument/2006/relationships/image" Target="../media/image7.png"/><Relationship Id="rId4" Type="http://schemas.openxmlformats.org/officeDocument/2006/relationships/image" Target="../media/image11.jpg"/><Relationship Id="rId9" Type="http://schemas.openxmlformats.org/officeDocument/2006/relationships/hyperlink" Target="https://en.wikipedia.org/wiki/File:Yellow.tang.arp.jpg" TargetMode="External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hyperlink" Target="https://www.flickr.com/photos/66036063@N00/2353322369" TargetMode="External"/><Relationship Id="rId18" Type="http://schemas.openxmlformats.org/officeDocument/2006/relationships/image" Target="../media/image8.jpg"/><Relationship Id="rId3" Type="http://schemas.openxmlformats.org/officeDocument/2006/relationships/hyperlink" Target="http://physics.stackexchange.com/questions/114996/what-is-difference-between-white-objects-and-transparent-objects-as-far-as-photo" TargetMode="External"/><Relationship Id="rId21" Type="http://schemas.openxmlformats.org/officeDocument/2006/relationships/hyperlink" Target="http://freefoodphotos.com/imagelibrary/dairy/slides/half_drunk_milk.html" TargetMode="External"/><Relationship Id="rId7" Type="http://schemas.openxmlformats.org/officeDocument/2006/relationships/hyperlink" Target="https://www.flickr.com/photos/joslynnanne/11361563373" TargetMode="External"/><Relationship Id="rId12" Type="http://schemas.openxmlformats.org/officeDocument/2006/relationships/image" Target="../media/image21.jpg"/><Relationship Id="rId17" Type="http://schemas.openxmlformats.org/officeDocument/2006/relationships/hyperlink" Target="https://www.universetoday.com/101387/mysterious-moon-flashes-transient-lunar-phenomena-could-be-linked-to-solar-cycle/" TargetMode="External"/><Relationship Id="rId2" Type="http://schemas.openxmlformats.org/officeDocument/2006/relationships/image" Target="../media/image3.jpg"/><Relationship Id="rId16" Type="http://schemas.openxmlformats.org/officeDocument/2006/relationships/image" Target="../media/image4.jp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hyperlink" Target="https://flickr.com/photos/erlingfiallos/500979330" TargetMode="External"/><Relationship Id="rId5" Type="http://schemas.openxmlformats.org/officeDocument/2006/relationships/hyperlink" Target="https://www.flickr.com/photos/7486487@N08/8724935375" TargetMode="External"/><Relationship Id="rId15" Type="http://schemas.openxmlformats.org/officeDocument/2006/relationships/hyperlink" Target="https://www.flickr.com/photos/hennasabel/4602044747/" TargetMode="External"/><Relationship Id="rId10" Type="http://schemas.openxmlformats.org/officeDocument/2006/relationships/image" Target="../media/image20.jpg"/><Relationship Id="rId19" Type="http://schemas.openxmlformats.org/officeDocument/2006/relationships/hyperlink" Target="http://desibantu.com/egg" TargetMode="External"/><Relationship Id="rId4" Type="http://schemas.openxmlformats.org/officeDocument/2006/relationships/image" Target="../media/image17.jpg"/><Relationship Id="rId9" Type="http://schemas.openxmlformats.org/officeDocument/2006/relationships/hyperlink" Target="https://www.pexels.com/photo/white-coated-lamb-59821/" TargetMode="External"/><Relationship Id="rId1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60617" TargetMode="External"/><Relationship Id="rId7" Type="http://schemas.openxmlformats.org/officeDocument/2006/relationships/hyperlink" Target="https://pxhere.com/fr/photo/5511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://publicdomainpictures.net/view-image.php?image=70843&amp;picture=green-soccer-ball" TargetMode="Externa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20076&amp;picture=a-blue-sky&amp;large=1" TargetMode="External"/><Relationship Id="rId7" Type="http://schemas.openxmlformats.org/officeDocument/2006/relationships/hyperlink" Target="http://www.pngall.com/blue-pen-pn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www.publicdomainpictures.net/view-image.php?image=82937&amp;picture=&amp;jazyk=DE" TargetMode="Externa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idland_Red_bus_5399_(BHA_399C),_26_August_2002_(1).jpg" TargetMode="External"/><Relationship Id="rId7" Type="http://schemas.openxmlformats.org/officeDocument/2006/relationships/hyperlink" Target="http://www.freestockphotos.biz/stockphoto/17238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hyperlink" Target="https://pngimg.com/download/6687" TargetMode="Externa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0F1CAC-B534-466D-8FE1-D6218A75A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023703-8524-4918-85A3-2FFD3735C3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13613D-531A-4AC9-9E9A-428231570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18613" y="-529477"/>
            <a:ext cx="12686947" cy="791695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AF5ACDD-BCA3-4E13-9B24-FC1E48AC64AD}"/>
              </a:ext>
            </a:extLst>
          </p:cNvPr>
          <p:cNvSpPr txBox="1"/>
          <p:nvPr/>
        </p:nvSpPr>
        <p:spPr>
          <a:xfrm>
            <a:off x="3918857" y="2870686"/>
            <a:ext cx="2785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/>
              <a:t>COLOURS</a:t>
            </a:r>
          </a:p>
        </p:txBody>
      </p:sp>
    </p:spTree>
    <p:extLst>
      <p:ext uri="{BB962C8B-B14F-4D97-AF65-F5344CB8AC3E}">
        <p14:creationId xmlns:p14="http://schemas.microsoft.com/office/powerpoint/2010/main" val="4050998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DB7546-5C27-487A-B425-F3B158C0D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76696" y="700811"/>
            <a:ext cx="6327949" cy="45730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CA2136-127E-4028-B97C-DFB747BD3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7531" y="2987344"/>
            <a:ext cx="3854709" cy="30837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3E7739A-5280-49B0-996A-3F9E21B40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56996" y="700811"/>
            <a:ext cx="2397968" cy="159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61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A976A7-083F-470E-B152-7A958AE06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68955" y="218476"/>
            <a:ext cx="5530161" cy="36858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9BF8635-638A-4299-AA8A-1B969246C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98361" y="195754"/>
            <a:ext cx="4570263" cy="25288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F1FEF47-A5F7-49DB-ACED-B073DA91F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774512" y="3243243"/>
            <a:ext cx="4752975" cy="31718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BFF08F5-9026-4DB3-9904-EF65B05153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63506" y="2981306"/>
            <a:ext cx="47625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74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7C16DB2-ECD9-4B92-A531-ED38287A7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2606" y="817087"/>
            <a:ext cx="3431789" cy="22512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CB1332-8E16-4CF0-837A-D2036310A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8548" y="4075693"/>
            <a:ext cx="2620293" cy="19652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642ED4-0601-493F-8718-E8ADC9176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00769" y="821611"/>
            <a:ext cx="3638161" cy="24254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E3DCF1-C28E-44EF-835F-399DBB9D51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706032" y="3247052"/>
            <a:ext cx="3431789" cy="34317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43CE1E3-506F-4A0F-A549-27CD1A7AE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521959" y="301544"/>
            <a:ext cx="2697332" cy="26973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7D984C3-5CFD-4FF9-B3BF-7B0F194D5B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952861" y="4075693"/>
            <a:ext cx="2068286" cy="155121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50112AB-3764-4F6E-8B27-2051A5B62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155007" y="4075693"/>
            <a:ext cx="2657547" cy="175924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D580E5-EC4E-4A76-B0F9-7B0D6EBF4B42}"/>
              </a:ext>
            </a:extLst>
          </p:cNvPr>
          <p:cNvSpPr txBox="1"/>
          <p:nvPr/>
        </p:nvSpPr>
        <p:spPr>
          <a:xfrm>
            <a:off x="1328796" y="2121368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CLOUD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F3699A6-82E2-452D-847B-280751E3D416}"/>
              </a:ext>
            </a:extLst>
          </p:cNvPr>
          <p:cNvSpPr txBox="1"/>
          <p:nvPr/>
        </p:nvSpPr>
        <p:spPr>
          <a:xfrm>
            <a:off x="1177403" y="4832020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MOON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B35AFCD-8587-4C94-89CD-CE5CAE144DD7}"/>
              </a:ext>
            </a:extLst>
          </p:cNvPr>
          <p:cNvSpPr txBox="1"/>
          <p:nvPr/>
        </p:nvSpPr>
        <p:spPr>
          <a:xfrm>
            <a:off x="4890100" y="4735137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SUN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A6023F8-BB46-4D8C-A893-24B8FBF223CF}"/>
              </a:ext>
            </a:extLst>
          </p:cNvPr>
          <p:cNvSpPr txBox="1"/>
          <p:nvPr/>
        </p:nvSpPr>
        <p:spPr>
          <a:xfrm>
            <a:off x="9334039" y="1475037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STAR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250B164-AD8B-4AF3-B017-2CB918DBA2C2}"/>
              </a:ext>
            </a:extLst>
          </p:cNvPr>
          <p:cNvSpPr txBox="1"/>
          <p:nvPr/>
        </p:nvSpPr>
        <p:spPr>
          <a:xfrm>
            <a:off x="5687523" y="2131989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GRASS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917D47F-6D2D-4E97-91F8-9A46278BEBC7}"/>
              </a:ext>
            </a:extLst>
          </p:cNvPr>
          <p:cNvSpPr txBox="1"/>
          <p:nvPr/>
        </p:nvSpPr>
        <p:spPr>
          <a:xfrm>
            <a:off x="7467624" y="4639781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EGG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F7EAA66-813B-425E-ACE5-08DFE5849681}"/>
              </a:ext>
            </a:extLst>
          </p:cNvPr>
          <p:cNvSpPr txBox="1"/>
          <p:nvPr/>
        </p:nvSpPr>
        <p:spPr>
          <a:xfrm>
            <a:off x="9870625" y="4632147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SKY</a:t>
            </a:r>
          </a:p>
        </p:txBody>
      </p:sp>
    </p:spTree>
    <p:extLst>
      <p:ext uri="{BB962C8B-B14F-4D97-AF65-F5344CB8AC3E}">
        <p14:creationId xmlns:p14="http://schemas.microsoft.com/office/powerpoint/2010/main" val="3977171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7C16DB2-ECD9-4B92-A531-ED38287A7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2606" y="817087"/>
            <a:ext cx="3431789" cy="22512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CB1332-8E16-4CF0-837A-D2036310A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8548" y="4075693"/>
            <a:ext cx="2620293" cy="19652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642ED4-0601-493F-8718-E8ADC9176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00769" y="821611"/>
            <a:ext cx="3638161" cy="24254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E3DCF1-C28E-44EF-835F-399DBB9D51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706032" y="3247052"/>
            <a:ext cx="3431789" cy="34317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43CE1E3-506F-4A0F-A549-27CD1A7AE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521959" y="301544"/>
            <a:ext cx="2697332" cy="26973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7D984C3-5CFD-4FF9-B3BF-7B0F194D5B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952861" y="4075693"/>
            <a:ext cx="2068286" cy="155121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50112AB-3764-4F6E-8B27-2051A5B62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155007" y="4075693"/>
            <a:ext cx="2657547" cy="17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52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C888E-38C2-4685-A6F3-64EC1C6B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1" dirty="0" err="1">
                <a:solidFill>
                  <a:srgbClr val="FF0000"/>
                </a:solidFill>
              </a:rPr>
              <a:t>What´s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your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favourite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colour</a:t>
            </a:r>
            <a:r>
              <a:rPr lang="cs-CZ" i="1" dirty="0">
                <a:solidFill>
                  <a:srgbClr val="FF0000"/>
                </a:solidFill>
              </a:rPr>
              <a:t>?</a:t>
            </a:r>
            <a:br>
              <a:rPr lang="cs-CZ" i="1" dirty="0">
                <a:solidFill>
                  <a:srgbClr val="FF0000"/>
                </a:solidFill>
              </a:rPr>
            </a:br>
            <a:br>
              <a:rPr lang="cs-CZ" i="1" dirty="0">
                <a:solidFill>
                  <a:srgbClr val="FF0000"/>
                </a:solidFill>
              </a:rPr>
            </a:br>
            <a:r>
              <a:rPr lang="cs-CZ" i="1" dirty="0">
                <a:solidFill>
                  <a:srgbClr val="00B050"/>
                </a:solidFill>
              </a:rPr>
              <a:t>My </a:t>
            </a:r>
            <a:r>
              <a:rPr lang="cs-CZ" i="1" dirty="0" err="1">
                <a:solidFill>
                  <a:srgbClr val="00B050"/>
                </a:solidFill>
              </a:rPr>
              <a:t>favourite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colour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is</a:t>
            </a:r>
            <a:r>
              <a:rPr lang="cs-CZ" i="1" dirty="0">
                <a:solidFill>
                  <a:srgbClr val="00B050"/>
                </a:solidFill>
              </a:rPr>
              <a:t>……</a:t>
            </a:r>
            <a:br>
              <a:rPr lang="cs-CZ" i="1" dirty="0">
                <a:solidFill>
                  <a:srgbClr val="FF0000"/>
                </a:solidFill>
              </a:rPr>
            </a:br>
            <a:br>
              <a:rPr lang="cs-CZ" i="1" dirty="0">
                <a:solidFill>
                  <a:srgbClr val="FF0000"/>
                </a:solidFill>
              </a:rPr>
            </a:br>
            <a:r>
              <a:rPr lang="cs-CZ" i="1" dirty="0">
                <a:solidFill>
                  <a:schemeClr val="accent6">
                    <a:lumMod val="50000"/>
                  </a:schemeClr>
                </a:solidFill>
              </a:rPr>
              <a:t>My </a:t>
            </a:r>
            <a:r>
              <a:rPr lang="cs-CZ" i="1" dirty="0" err="1">
                <a:solidFill>
                  <a:schemeClr val="accent6">
                    <a:lumMod val="50000"/>
                  </a:schemeClr>
                </a:solidFill>
              </a:rPr>
              <a:t>favourite</a:t>
            </a:r>
            <a:r>
              <a:rPr lang="cs-CZ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6">
                    <a:lumMod val="50000"/>
                  </a:schemeClr>
                </a:solidFill>
              </a:rPr>
              <a:t>colours</a:t>
            </a:r>
            <a:r>
              <a:rPr lang="cs-CZ" i="1" dirty="0">
                <a:solidFill>
                  <a:schemeClr val="accent6">
                    <a:lumMod val="50000"/>
                  </a:schemeClr>
                </a:solidFill>
              </a:rPr>
              <a:t> are…..</a:t>
            </a:r>
          </a:p>
        </p:txBody>
      </p:sp>
    </p:spTree>
    <p:extLst>
      <p:ext uri="{BB962C8B-B14F-4D97-AF65-F5344CB8AC3E}">
        <p14:creationId xmlns:p14="http://schemas.microsoft.com/office/powerpoint/2010/main" val="839307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2B9D15E-C3DD-4947-A20A-BFE5DC03FB0E}"/>
              </a:ext>
            </a:extLst>
          </p:cNvPr>
          <p:cNvSpPr txBox="1"/>
          <p:nvPr/>
        </p:nvSpPr>
        <p:spPr>
          <a:xfrm>
            <a:off x="4191000" y="4957762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2" tooltip="https://plantsarethestrangestpeople.blogspot.com/2011_11_13_archive.html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3" tooltip="https://creativecommons.org/licenses/by-nc/3.0/"/>
              </a:rPr>
              <a:t>CC BY-NC</a:t>
            </a:r>
            <a:endParaRPr lang="cs-CZ" sz="90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D70F4D0-D765-464A-98AB-7F1C80282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64295" y="85311"/>
            <a:ext cx="4721289" cy="66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2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7C16DB2-ECD9-4B92-A531-ED38287A7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2606" y="817087"/>
            <a:ext cx="3431789" cy="22512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CB1332-8E16-4CF0-837A-D2036310A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8548" y="4075693"/>
            <a:ext cx="2620293" cy="19652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642ED4-0601-493F-8718-E8ADC9176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00769" y="821611"/>
            <a:ext cx="3638161" cy="24254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E3DCF1-C28E-44EF-835F-399DBB9D51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706032" y="3247052"/>
            <a:ext cx="3431789" cy="34317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43CE1E3-506F-4A0F-A549-27CD1A7AE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521959" y="301544"/>
            <a:ext cx="2697332" cy="26973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7D984C3-5CFD-4FF9-B3BF-7B0F194D5B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952861" y="4075693"/>
            <a:ext cx="2068286" cy="155121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50112AB-3764-4F6E-8B27-2051A5B62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155007" y="4075693"/>
            <a:ext cx="2657547" cy="175924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D580E5-EC4E-4A76-B0F9-7B0D6EBF4B42}"/>
              </a:ext>
            </a:extLst>
          </p:cNvPr>
          <p:cNvSpPr txBox="1"/>
          <p:nvPr/>
        </p:nvSpPr>
        <p:spPr>
          <a:xfrm>
            <a:off x="1328796" y="2121368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CLOUD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F3699A6-82E2-452D-847B-280751E3D416}"/>
              </a:ext>
            </a:extLst>
          </p:cNvPr>
          <p:cNvSpPr txBox="1"/>
          <p:nvPr/>
        </p:nvSpPr>
        <p:spPr>
          <a:xfrm>
            <a:off x="1177403" y="4832020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MOON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B35AFCD-8587-4C94-89CD-CE5CAE144DD7}"/>
              </a:ext>
            </a:extLst>
          </p:cNvPr>
          <p:cNvSpPr txBox="1"/>
          <p:nvPr/>
        </p:nvSpPr>
        <p:spPr>
          <a:xfrm>
            <a:off x="4890100" y="4735137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SUN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A6023F8-BB46-4D8C-A893-24B8FBF223CF}"/>
              </a:ext>
            </a:extLst>
          </p:cNvPr>
          <p:cNvSpPr txBox="1"/>
          <p:nvPr/>
        </p:nvSpPr>
        <p:spPr>
          <a:xfrm>
            <a:off x="9334039" y="1475037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STAR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250B164-AD8B-4AF3-B017-2CB918DBA2C2}"/>
              </a:ext>
            </a:extLst>
          </p:cNvPr>
          <p:cNvSpPr txBox="1"/>
          <p:nvPr/>
        </p:nvSpPr>
        <p:spPr>
          <a:xfrm>
            <a:off x="5687523" y="2131989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GRASS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917D47F-6D2D-4E97-91F8-9A46278BEBC7}"/>
              </a:ext>
            </a:extLst>
          </p:cNvPr>
          <p:cNvSpPr txBox="1"/>
          <p:nvPr/>
        </p:nvSpPr>
        <p:spPr>
          <a:xfrm>
            <a:off x="7467624" y="4639781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EGG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F7EAA66-813B-425E-ACE5-08DFE5849681}"/>
              </a:ext>
            </a:extLst>
          </p:cNvPr>
          <p:cNvSpPr txBox="1"/>
          <p:nvPr/>
        </p:nvSpPr>
        <p:spPr>
          <a:xfrm>
            <a:off x="9870625" y="4632147"/>
            <a:ext cx="229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SKY</a:t>
            </a:r>
          </a:p>
        </p:txBody>
      </p:sp>
    </p:spTree>
    <p:extLst>
      <p:ext uri="{BB962C8B-B14F-4D97-AF65-F5344CB8AC3E}">
        <p14:creationId xmlns:p14="http://schemas.microsoft.com/office/powerpoint/2010/main" val="2353622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9F8EE55-FC8B-4E00-95B1-D7DFA76BD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5671" y="-468086"/>
            <a:ext cx="3612501" cy="36125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7D91831-381A-4DC0-897A-C78301F13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4953" y="4608211"/>
            <a:ext cx="1739406" cy="116526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69BEC80-A536-4D6D-AA46-08D7EE4F6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17391" y="2398034"/>
            <a:ext cx="1834530" cy="12230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2B40677-C73C-49CE-8E21-A4E8A0459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95445" y="454731"/>
            <a:ext cx="1289266" cy="101918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3A21C2A-CE47-4A16-A26D-6BAF53359E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848671" y="4015573"/>
            <a:ext cx="3612501" cy="269733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1DE40D9-225F-42D3-B578-BBED01668D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970702" y="1511170"/>
            <a:ext cx="2167691" cy="28902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E3AFBB1-DE1D-4485-B358-E78C8684E1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801634" y="417475"/>
            <a:ext cx="6249955" cy="6249955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3BBA3D08-2A9B-45DF-95FB-4281DB56BA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2662561" y="3780775"/>
            <a:ext cx="3266997" cy="2932130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8596F479-5ACC-4F77-B53C-5978BCB62FAC}"/>
              </a:ext>
            </a:extLst>
          </p:cNvPr>
          <p:cNvSpPr txBox="1"/>
          <p:nvPr/>
        </p:nvSpPr>
        <p:spPr>
          <a:xfrm>
            <a:off x="2662561" y="6855801"/>
            <a:ext cx="3266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17" tooltip="https://pngimg.com/image/27833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18" tooltip="https://creativecommons.org/licenses/by-nc/3.0/"/>
              </a:rPr>
              <a:t>CC BY-NC</a:t>
            </a:r>
            <a:endParaRPr lang="cs-CZ" sz="900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A2BDE79F-8B97-46B1-94A3-51BCE9E085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6096000" y="124262"/>
            <a:ext cx="2697332" cy="269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1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A7B4C2-B794-419C-9D5F-8B8AF6DD4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7291" y="2643442"/>
            <a:ext cx="3431789" cy="22512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502C01C-DB2E-47A0-A19F-1C94C8C3B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44293" y="1265639"/>
            <a:ext cx="3431789" cy="23198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E141BD-52F5-4C06-957C-44F3A3D19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556729" y="129717"/>
            <a:ext cx="3431789" cy="227184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0D72CC6-3C15-4976-BD08-52FB1A2FD7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058754" y="3558922"/>
            <a:ext cx="4633395" cy="308893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843D276-196C-49CC-8664-B688782CD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728119" y="4814242"/>
            <a:ext cx="2596540" cy="194740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932F9AF-81B1-42CD-812A-10F9BCE942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737263" y="1189538"/>
            <a:ext cx="3021776" cy="423296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E7C56D8-03E7-4863-96CA-BBF14CAC52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728119" y="140914"/>
            <a:ext cx="1928061" cy="3295831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53CB795-0A3B-45A5-AA4A-97FF463C35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17291" y="4915286"/>
            <a:ext cx="2620293" cy="196522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4BCB6404-F2AE-4EED-AC16-7108D3293F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293228" y="5153822"/>
            <a:ext cx="2068286" cy="155121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BE4736B8-4C2E-4E38-A787-C2CB71057D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-182872" y="408000"/>
            <a:ext cx="1535914" cy="23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71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D152FA-4B89-4764-B0FE-8B9E0930C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92255" y="3882052"/>
            <a:ext cx="3638161" cy="24254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313712-0939-4728-8CD0-88CFA60DB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7571" y="1034403"/>
            <a:ext cx="2782078" cy="27820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41690A5-5640-466B-B1CB-064DE2768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783511" y="1416488"/>
            <a:ext cx="4245254" cy="28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8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907D92-2BE3-4214-841C-6BA7DADED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119" y="550506"/>
            <a:ext cx="3973163" cy="26301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26296D-CF24-4C4D-B73F-123163FEA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5793" y="4332904"/>
            <a:ext cx="5857875" cy="23431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95A287-C223-41C5-A925-EEA1C9BB3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9251563">
            <a:off x="5968479" y="1085850"/>
            <a:ext cx="6086103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5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931154F-7172-435A-BABE-3D5C5ECF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28057" y="2280597"/>
            <a:ext cx="4372947" cy="327971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79545F7-B98E-491D-B2DF-03C2E716F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74408" y="968909"/>
            <a:ext cx="3233179" cy="28099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0552451-DF92-465E-A72F-92D1FAD8CE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27205" y="1893866"/>
            <a:ext cx="2919984" cy="43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450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56</Words>
  <Application>Microsoft Office PowerPoint</Application>
  <PresentationFormat>Širokoúhlá obrazovka</PresentationFormat>
  <Paragraphs>18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Prezentace aplikace PowerPoint</vt:lpstr>
      <vt:lpstr>What´s your favourite colour?  My favourite colour is……  My favourite colours are…..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Magdalena Brátová</dc:creator>
  <cp:lastModifiedBy>Magdalena Brátová</cp:lastModifiedBy>
  <cp:revision>11</cp:revision>
  <dcterms:created xsi:type="dcterms:W3CDTF">2021-09-22T06:40:04Z</dcterms:created>
  <dcterms:modified xsi:type="dcterms:W3CDTF">2021-09-25T08:33:32Z</dcterms:modified>
</cp:coreProperties>
</file>