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77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93FC-DD04-4E20-9F65-4EF380607185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C742-4EF1-4E05-9BEB-29AE1A930D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96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DC742-4EF1-4E05-9BEB-29AE1A930D5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78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50B5A-AD04-4BCA-B26A-D83F773D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BD52A7-0654-4DCB-9976-3F18BED0C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80265D-F4FA-4732-97A4-17C454C3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0E0E6A-42D5-4D80-B6A4-18DB4222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DA0E61-2A1E-4E5F-B1E3-8743B31F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6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B05BD-C53F-4B1D-BBBE-0989C4197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8C6012-C622-459B-AE8B-E256E72F7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6E1FA-3F98-4BAF-8FC3-36FE677F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8BD00-FE0A-4E21-B980-E586C437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2C42BA-75DB-4266-8DF2-54C99494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85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D1ED8A-417C-490E-9770-CC952ABE5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812AC9-9DD1-46DB-B78B-867B88F6B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DF72C8-304A-43FC-8339-D7856ED8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8680A6-C178-47AE-BD45-1AAEF041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4C650F-1994-4ACA-85F6-2E1A4EB05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79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5522E-6898-4C36-8F45-715A67E7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AB086F-FF33-4E0C-9631-7F03260E5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EF8C82-1876-49AE-B1B0-77BF5CD8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32A599-0FFA-412A-809E-E66EDB9B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6D8FB7-523F-4DD3-9C39-BC576201D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91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60344-1604-4F7B-A911-9220BB3B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1582E8C-70F1-4011-91F7-45CDD69AB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3291AC-C3C1-41C5-902E-11AC81F0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B883E-E03F-4F68-AC7F-94BF5403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0E45F6-7777-4626-A6C6-518727B3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32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D717E-D742-4F0A-88C0-541CDD4E0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D7DA14-2A74-4F09-B0C3-64887201B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C57E15D-4EC7-43DD-8924-8F77C353F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758DD0-F2F8-4485-A1C9-10E64871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420B8C-B4B7-4A59-9250-260FA44F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A4BFF8-8A50-4F5C-ABB6-A4463537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6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BD8B8-80FD-429C-9E30-5B59858E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8388CB3-B427-4A6B-9274-5BA02000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29E4AEB-3184-43F7-A9DE-CC36397A8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2778DCA-6A91-49AC-B3DC-9F9B940D8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5E1CD5-C019-4C3C-9415-3CDFF0D36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9DCEC1D-BD2A-414C-A082-7E0012F7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ABA4E82-1BA1-487F-BB23-B548B75C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CB2EF2C-5BD9-43AC-917C-CA35C52B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97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C3CA0-504F-4A31-B52C-CC85E088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3655DE5-C032-4B9B-A3CD-29B28C19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BE1D00-6127-4E4B-BCC7-94434B53C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1496CC-E0D6-42F8-A6A7-E932D358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38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98C92D2-7C2A-42E7-8761-058BC9FC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EF8289-B4CA-46A5-A6D5-F0C19F8C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886763-3CD2-4237-AA59-B81B80FC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68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D85B8-9EAD-4FA4-9A29-3FC0BCD21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8BAF24-90F7-497E-8F52-77C3FC215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ADD6076-CB13-4ADF-A391-03370BD45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5799F2-E973-4E39-941E-C1F3033D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BF9748-BF11-47A3-B312-E5506604E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E1DE00-9CB1-452E-816B-DB2B78E6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05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AABEF-1966-421F-97E9-0B97AA59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D8752FB-FC26-4474-B892-4DC414739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A023A4E-BEAF-4086-A493-44B6D4699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885639-562F-4776-9ED1-AC392D51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3422F6-91C7-4CFC-A581-5BEE0628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AD080F-B740-42FD-A7D5-C97A1E0C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72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8F354B-37BD-412D-949E-4CAA94DF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D293C88-C6BB-4EB0-8B5A-9BC4DED0F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1D6D6B-2011-4F79-8BF0-8F03C803B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FBDB3-4EAD-46C6-B7E3-40C1E8607FD3}" type="datetimeFigureOut">
              <a:rPr lang="cs-CZ" smtClean="0"/>
              <a:t>21.09.2021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C8C6E7-F2A7-4570-8D3F-79FD6F214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07D2BC-DA76-4670-9D51-98C37DE3A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AB004-3EC2-41D0-907C-D10520EC1E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27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.wikipedia.org/wiki/Zebra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olice-helicopter-8712919948643Mk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internet/web/2015/10/05/internet-facebook-africa-satellite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44236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ing_rocke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ydney_bus_route_190X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07173&amp;picture=televisio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9164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uestrofuturocomun.com/coca-col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food/fresh-pizza.jpg.php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taxonomy/849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n.at/wiki/Sheraton_Salzburg_Hote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Taxi_%C3%96stersund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nana_equivalent_dos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ero.eu/luoghi/4695-zinc-bar,milano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a-l-interieur-articles-en-verre-cafe-restaurant-chaise-941861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ilent_Disco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l.wiktionary.org/wiki/disco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7718-telephone-png-pic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ked_mil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413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35904-gorilla-transparent-imag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football-stadium-1615842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igaweb.net/2018/02/quale-computer-scegliere-requisiti-per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72530&amp;picture=smiling-dolphi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ggiscienza.it/2016/05/25/giraffe-collo-geni-evoluzione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0A2F24-05C3-49B9-9B67-604D01715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us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A64D6A-6B83-4A76-B630-FF29792960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Unit 2</a:t>
            </a:r>
          </a:p>
        </p:txBody>
      </p:sp>
    </p:spTree>
    <p:extLst>
      <p:ext uri="{BB962C8B-B14F-4D97-AF65-F5344CB8AC3E}">
        <p14:creationId xmlns:p14="http://schemas.microsoft.com/office/powerpoint/2010/main" val="34132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94E9616-37B2-4F7E-AB03-097C08B70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5741" y="0"/>
            <a:ext cx="8180517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FAC5DF-0580-409A-A10D-B18366154074}"/>
              </a:ext>
            </a:extLst>
          </p:cNvPr>
          <p:cNvSpPr txBox="1"/>
          <p:nvPr/>
        </p:nvSpPr>
        <p:spPr>
          <a:xfrm>
            <a:off x="1278295" y="4646644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ZEBRA</a:t>
            </a:r>
          </a:p>
        </p:txBody>
      </p:sp>
    </p:spTree>
    <p:extLst>
      <p:ext uri="{BB962C8B-B14F-4D97-AF65-F5344CB8AC3E}">
        <p14:creationId xmlns:p14="http://schemas.microsoft.com/office/powerpoint/2010/main" val="3018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82E16C-32A2-4C01-BF17-E65F628E4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4B17F3-F096-4161-ACA8-5050AFA35975}"/>
              </a:ext>
            </a:extLst>
          </p:cNvPr>
          <p:cNvSpPr txBox="1"/>
          <p:nvPr/>
        </p:nvSpPr>
        <p:spPr>
          <a:xfrm>
            <a:off x="950490" y="6858000"/>
            <a:ext cx="10291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commons.wikimedia.org/wiki/File:Police-helicopter-8712919948643Mk.jpg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0B735E-E793-4300-8041-24E40B2E1587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HELICOPTER</a:t>
            </a:r>
          </a:p>
        </p:txBody>
      </p:sp>
    </p:spTree>
    <p:extLst>
      <p:ext uri="{BB962C8B-B14F-4D97-AF65-F5344CB8AC3E}">
        <p14:creationId xmlns:p14="http://schemas.microsoft.com/office/powerpoint/2010/main" val="8033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823E64-F7A8-4A11-870A-D35BC16F4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9355" y="701351"/>
            <a:ext cx="10577804" cy="528890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7FB882-2E9D-4B79-998C-BA6B48982C34}"/>
              </a:ext>
            </a:extLst>
          </p:cNvPr>
          <p:cNvSpPr txBox="1"/>
          <p:nvPr/>
        </p:nvSpPr>
        <p:spPr>
          <a:xfrm>
            <a:off x="3825552" y="5842337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SATELLITE</a:t>
            </a:r>
          </a:p>
        </p:txBody>
      </p:sp>
    </p:spTree>
    <p:extLst>
      <p:ext uri="{BB962C8B-B14F-4D97-AF65-F5344CB8AC3E}">
        <p14:creationId xmlns:p14="http://schemas.microsoft.com/office/powerpoint/2010/main" val="23179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DEB1715-E3C3-4550-A21F-D1BFF9479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7867" y="0"/>
            <a:ext cx="929626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389EAC-038D-4108-83FA-82541B479902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BALLOON</a:t>
            </a:r>
          </a:p>
        </p:txBody>
      </p:sp>
    </p:spTree>
    <p:extLst>
      <p:ext uri="{BB962C8B-B14F-4D97-AF65-F5344CB8AC3E}">
        <p14:creationId xmlns:p14="http://schemas.microsoft.com/office/powerpoint/2010/main" val="293633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DC5019-4FF7-4984-AA1C-B9961302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65553" y="0"/>
            <a:ext cx="546089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1996466-0959-44F8-A26C-D99E7AB3C9AC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ROCKET</a:t>
            </a:r>
          </a:p>
        </p:txBody>
      </p:sp>
    </p:spTree>
    <p:extLst>
      <p:ext uri="{BB962C8B-B14F-4D97-AF65-F5344CB8AC3E}">
        <p14:creationId xmlns:p14="http://schemas.microsoft.com/office/powerpoint/2010/main" val="51750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E58CC0-BF10-44ED-8D07-EFA176EB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2665" y="1059024"/>
            <a:ext cx="6086669" cy="405777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23E016-E7F8-42FC-BDE2-2B9E5B65F29C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BUS</a:t>
            </a:r>
          </a:p>
        </p:txBody>
      </p:sp>
    </p:spTree>
    <p:extLst>
      <p:ext uri="{BB962C8B-B14F-4D97-AF65-F5344CB8AC3E}">
        <p14:creationId xmlns:p14="http://schemas.microsoft.com/office/powerpoint/2010/main" val="20236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FD3161-2789-4656-A608-F5EE6B57E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1372" y="0"/>
            <a:ext cx="758925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24ED64-7917-40E3-BB87-D7AC4C4A7F0F}"/>
              </a:ext>
            </a:extLst>
          </p:cNvPr>
          <p:cNvSpPr txBox="1"/>
          <p:nvPr/>
        </p:nvSpPr>
        <p:spPr>
          <a:xfrm>
            <a:off x="3946849" y="2780522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TELEVISION</a:t>
            </a:r>
          </a:p>
        </p:txBody>
      </p:sp>
    </p:spTree>
    <p:extLst>
      <p:ext uri="{BB962C8B-B14F-4D97-AF65-F5344CB8AC3E}">
        <p14:creationId xmlns:p14="http://schemas.microsoft.com/office/powerpoint/2010/main" val="32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D49F338-A696-4FA6-B5B6-BA16A5507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09995" y="1510280"/>
            <a:ext cx="4572009" cy="38374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941F57-5B7F-4686-9C44-189E92F23D14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RADIO</a:t>
            </a:r>
          </a:p>
        </p:txBody>
      </p:sp>
    </p:spTree>
    <p:extLst>
      <p:ext uri="{BB962C8B-B14F-4D97-AF65-F5344CB8AC3E}">
        <p14:creationId xmlns:p14="http://schemas.microsoft.com/office/powerpoint/2010/main" val="27001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3F7947-C36B-4F87-9DDC-B71666912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58440" y="0"/>
            <a:ext cx="667512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70D74E-7D6E-462E-861E-980A67B77F8F}"/>
              </a:ext>
            </a:extLst>
          </p:cNvPr>
          <p:cNvSpPr txBox="1"/>
          <p:nvPr/>
        </p:nvSpPr>
        <p:spPr>
          <a:xfrm>
            <a:off x="1175658" y="3657599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COCA COLA</a:t>
            </a:r>
          </a:p>
        </p:txBody>
      </p:sp>
    </p:spTree>
    <p:extLst>
      <p:ext uri="{BB962C8B-B14F-4D97-AF65-F5344CB8AC3E}">
        <p14:creationId xmlns:p14="http://schemas.microsoft.com/office/powerpoint/2010/main" val="157093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18E18E8-A01E-4849-94D2-F9C8347C4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0468" y="0"/>
            <a:ext cx="11431064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39D2235-89DC-4D38-ACF8-88C360B3029A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/>
              <a:t>A PIZZA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3044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4DBD7B-9E9F-4467-90E6-E12DDF80A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211" y="1394335"/>
            <a:ext cx="6095578" cy="375616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49DB5E-4570-448A-8B66-2FCB3DB7CD16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AN ALLIGATOR</a:t>
            </a:r>
          </a:p>
        </p:txBody>
      </p:sp>
    </p:spTree>
    <p:extLst>
      <p:ext uri="{BB962C8B-B14F-4D97-AF65-F5344CB8AC3E}">
        <p14:creationId xmlns:p14="http://schemas.microsoft.com/office/powerpoint/2010/main" val="173126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810A8E-5ACD-489C-826E-2E4C6154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76957" y="0"/>
            <a:ext cx="9038085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6C1F7E0-F0BF-4E7A-9174-6F272810F9F2}"/>
              </a:ext>
            </a:extLst>
          </p:cNvPr>
          <p:cNvSpPr txBox="1"/>
          <p:nvPr/>
        </p:nvSpPr>
        <p:spPr>
          <a:xfrm>
            <a:off x="2575250" y="737118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HOTEL</a:t>
            </a:r>
          </a:p>
        </p:txBody>
      </p:sp>
    </p:spTree>
    <p:extLst>
      <p:ext uri="{BB962C8B-B14F-4D97-AF65-F5344CB8AC3E}">
        <p14:creationId xmlns:p14="http://schemas.microsoft.com/office/powerpoint/2010/main" val="119994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28E8E4-3CA4-441E-A9F8-6A93846DD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5D4F73-DBF0-4E4F-B038-33AF9DE970A6}"/>
              </a:ext>
            </a:extLst>
          </p:cNvPr>
          <p:cNvSpPr txBox="1"/>
          <p:nvPr/>
        </p:nvSpPr>
        <p:spPr>
          <a:xfrm>
            <a:off x="152400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sv.wikipedia.org/wiki/Taxi_%C3%96stersund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ECE3C7-0DAF-480D-9925-AE9651B1520B}"/>
              </a:ext>
            </a:extLst>
          </p:cNvPr>
          <p:cNvSpPr txBox="1"/>
          <p:nvPr/>
        </p:nvSpPr>
        <p:spPr>
          <a:xfrm>
            <a:off x="4161454" y="2715207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TAXI</a:t>
            </a:r>
          </a:p>
        </p:txBody>
      </p:sp>
    </p:spTree>
    <p:extLst>
      <p:ext uri="{BB962C8B-B14F-4D97-AF65-F5344CB8AC3E}">
        <p14:creationId xmlns:p14="http://schemas.microsoft.com/office/powerpoint/2010/main" val="2005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C8A4BE-D7DC-4713-BD93-1928605FC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0" y="1415415"/>
            <a:ext cx="4572000" cy="402717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A58747-A8F2-4089-8607-66C05BEDD62B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BANANA</a:t>
            </a:r>
          </a:p>
        </p:txBody>
      </p:sp>
    </p:spTree>
    <p:extLst>
      <p:ext uri="{BB962C8B-B14F-4D97-AF65-F5344CB8AC3E}">
        <p14:creationId xmlns:p14="http://schemas.microsoft.com/office/powerpoint/2010/main" val="208051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BE51CE-F491-4532-842E-3387B6634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" y="85725"/>
            <a:ext cx="10287000" cy="66865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F10ABAF-A3F9-4326-A3EE-83C5E1FAA5B0}"/>
              </a:ext>
            </a:extLst>
          </p:cNvPr>
          <p:cNvSpPr txBox="1"/>
          <p:nvPr/>
        </p:nvSpPr>
        <p:spPr>
          <a:xfrm>
            <a:off x="952500" y="6772275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zero.eu/luoghi/4695-zinc-bar,milano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-nd/3.0/"/>
              </a:rPr>
              <a:t>CC BY-NC-ND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81438A-AB43-49BA-A5D1-19B69A2C77C7}"/>
              </a:ext>
            </a:extLst>
          </p:cNvPr>
          <p:cNvSpPr txBox="1"/>
          <p:nvPr/>
        </p:nvSpPr>
        <p:spPr>
          <a:xfrm>
            <a:off x="5374433" y="5178489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BAR</a:t>
            </a:r>
          </a:p>
        </p:txBody>
      </p:sp>
    </p:spTree>
    <p:extLst>
      <p:ext uri="{BB962C8B-B14F-4D97-AF65-F5344CB8AC3E}">
        <p14:creationId xmlns:p14="http://schemas.microsoft.com/office/powerpoint/2010/main" val="36056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8927AA-0FCE-45D6-891F-6E9EF37A7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94A3AB3-F5D2-4BA0-BAA0-FCC2117F73E4}"/>
              </a:ext>
            </a:extLst>
          </p:cNvPr>
          <p:cNvSpPr txBox="1"/>
          <p:nvPr/>
        </p:nvSpPr>
        <p:spPr>
          <a:xfrm>
            <a:off x="3424335" y="234198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bg1"/>
                </a:solidFill>
              </a:rPr>
              <a:t>A RESTAURANT</a:t>
            </a:r>
          </a:p>
        </p:txBody>
      </p:sp>
    </p:spTree>
    <p:extLst>
      <p:ext uri="{BB962C8B-B14F-4D97-AF65-F5344CB8AC3E}">
        <p14:creationId xmlns:p14="http://schemas.microsoft.com/office/powerpoint/2010/main" val="32188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66405D-67C9-4B11-896A-8143A1A9C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9822" y="279918"/>
            <a:ext cx="10287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EFF0819-3E5F-4B25-83D4-8F6609E28367}"/>
              </a:ext>
            </a:extLst>
          </p:cNvPr>
          <p:cNvSpPr txBox="1"/>
          <p:nvPr/>
        </p:nvSpPr>
        <p:spPr>
          <a:xfrm>
            <a:off x="989822" y="7137918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de.wikipedia.org/wiki/Silent_Disco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8DD66C-A26A-4B36-BF19-64F851929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67646" y="570525"/>
            <a:ext cx="3213100" cy="2527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0805876-CAD3-4A6B-9E82-881D29E0AC48}"/>
              </a:ext>
            </a:extLst>
          </p:cNvPr>
          <p:cNvSpPr txBox="1"/>
          <p:nvPr/>
        </p:nvSpPr>
        <p:spPr>
          <a:xfrm>
            <a:off x="7977674" y="942391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DISCO</a:t>
            </a:r>
          </a:p>
        </p:txBody>
      </p:sp>
    </p:spTree>
    <p:extLst>
      <p:ext uri="{BB962C8B-B14F-4D97-AF65-F5344CB8AC3E}">
        <p14:creationId xmlns:p14="http://schemas.microsoft.com/office/powerpoint/2010/main" val="88811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57F1FE-464F-4BFD-B31F-87D310E6C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69787" y="1609340"/>
            <a:ext cx="4852426" cy="36393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675563-5C50-4A97-B858-48B7A912DF1F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TELEPHONE</a:t>
            </a:r>
          </a:p>
        </p:txBody>
      </p:sp>
    </p:spTree>
    <p:extLst>
      <p:ext uri="{BB962C8B-B14F-4D97-AF65-F5344CB8AC3E}">
        <p14:creationId xmlns:p14="http://schemas.microsoft.com/office/powerpoint/2010/main" val="17193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653DCD-2C48-4590-B275-2B304D87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4540" y="1164771"/>
            <a:ext cx="5469181" cy="42003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FA2563-8898-46EA-B7BD-D6B18E13F9F8}"/>
              </a:ext>
            </a:extLst>
          </p:cNvPr>
          <p:cNvSpPr txBox="1"/>
          <p:nvPr/>
        </p:nvSpPr>
        <p:spPr>
          <a:xfrm>
            <a:off x="3844213" y="5393093"/>
            <a:ext cx="5198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MILK</a:t>
            </a:r>
          </a:p>
          <a:p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9656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809791-3F62-4DF3-A1FD-9FF2CF440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78871" y="0"/>
            <a:ext cx="10034257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5A12346-DEBF-4EB6-A94B-A9256D886928}"/>
              </a:ext>
            </a:extLst>
          </p:cNvPr>
          <p:cNvSpPr txBox="1"/>
          <p:nvPr/>
        </p:nvSpPr>
        <p:spPr>
          <a:xfrm>
            <a:off x="1078871" y="6858000"/>
            <a:ext cx="10034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pngimg.com/download/4134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/3.0/"/>
              </a:rPr>
              <a:t>CC BY-NC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45676E-C5BB-42FD-A247-A971BA509EBD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HAMBURGER</a:t>
            </a:r>
          </a:p>
        </p:txBody>
      </p:sp>
    </p:spTree>
    <p:extLst>
      <p:ext uri="{BB962C8B-B14F-4D97-AF65-F5344CB8AC3E}">
        <p14:creationId xmlns:p14="http://schemas.microsoft.com/office/powerpoint/2010/main" val="6731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03140D-6951-4B53-8DAA-F5E327860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99419" y="0"/>
            <a:ext cx="5793162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6585DE-0C2B-4EFC-B5B4-5B54843D1CAC}"/>
              </a:ext>
            </a:extLst>
          </p:cNvPr>
          <p:cNvSpPr txBox="1"/>
          <p:nvPr/>
        </p:nvSpPr>
        <p:spPr>
          <a:xfrm>
            <a:off x="3199419" y="6858000"/>
            <a:ext cx="57931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www.freepngimg.com/png/35904-gorilla-transparent-image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c/3.0/"/>
              </a:rPr>
              <a:t>CC BY-NC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3CAC30-5B8E-48F4-8664-068C32A84B29}"/>
              </a:ext>
            </a:extLst>
          </p:cNvPr>
          <p:cNvSpPr txBox="1"/>
          <p:nvPr/>
        </p:nvSpPr>
        <p:spPr>
          <a:xfrm>
            <a:off x="382555" y="68113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GORILLA</a:t>
            </a:r>
          </a:p>
        </p:txBody>
      </p:sp>
    </p:spTree>
    <p:extLst>
      <p:ext uri="{BB962C8B-B14F-4D97-AF65-F5344CB8AC3E}">
        <p14:creationId xmlns:p14="http://schemas.microsoft.com/office/powerpoint/2010/main" val="42081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DDC9D6-5931-4741-8C8D-766FD32C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91265"/>
            <a:ext cx="12192000" cy="51018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D41CA48-3641-452C-90B9-4CAF7301BAC7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STADIUM</a:t>
            </a:r>
          </a:p>
        </p:txBody>
      </p:sp>
    </p:spTree>
    <p:extLst>
      <p:ext uri="{BB962C8B-B14F-4D97-AF65-F5344CB8AC3E}">
        <p14:creationId xmlns:p14="http://schemas.microsoft.com/office/powerpoint/2010/main" val="11640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88914A-B9D9-4B8B-868C-28627617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4375" y="604837"/>
            <a:ext cx="10763250" cy="56483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5E2E921-5971-4EA1-ABB6-52B31451CB1A}"/>
              </a:ext>
            </a:extLst>
          </p:cNvPr>
          <p:cNvSpPr txBox="1"/>
          <p:nvPr/>
        </p:nvSpPr>
        <p:spPr>
          <a:xfrm>
            <a:off x="7417838" y="142758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COMPUTER</a:t>
            </a:r>
          </a:p>
        </p:txBody>
      </p:sp>
    </p:spTree>
    <p:extLst>
      <p:ext uri="{BB962C8B-B14F-4D97-AF65-F5344CB8AC3E}">
        <p14:creationId xmlns:p14="http://schemas.microsoft.com/office/powerpoint/2010/main" val="27132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EA26BF-DE8E-4F92-AC8E-AA9916DB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364CF05-1BDA-4598-B72C-4C1E06BE6BD0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DOLPHIN</a:t>
            </a:r>
          </a:p>
        </p:txBody>
      </p:sp>
    </p:spTree>
    <p:extLst>
      <p:ext uri="{BB962C8B-B14F-4D97-AF65-F5344CB8AC3E}">
        <p14:creationId xmlns:p14="http://schemas.microsoft.com/office/powerpoint/2010/main" val="304784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1DF714-8433-4DF8-A9B6-86F221AFF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C6F5BA-22E7-4168-8DCC-006814FE65FF}"/>
              </a:ext>
            </a:extLst>
          </p:cNvPr>
          <p:cNvSpPr txBox="1"/>
          <p:nvPr/>
        </p:nvSpPr>
        <p:spPr>
          <a:xfrm>
            <a:off x="954107" y="6858000"/>
            <a:ext cx="10283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oggiscienza.it/2016/05/25/giraffe-collo-geni-evoluzione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nd/3.0/"/>
              </a:rPr>
              <a:t>CC BY-ND</a:t>
            </a:r>
            <a:endParaRPr lang="cs-CZ" sz="9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0DE357E-838D-4944-91F1-27FEB8120F8C}"/>
              </a:ext>
            </a:extLst>
          </p:cNvPr>
          <p:cNvSpPr txBox="1"/>
          <p:nvPr/>
        </p:nvSpPr>
        <p:spPr>
          <a:xfrm>
            <a:off x="3844213" y="5393093"/>
            <a:ext cx="5198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A GIRAFFE</a:t>
            </a:r>
          </a:p>
        </p:txBody>
      </p:sp>
    </p:spTree>
    <p:extLst>
      <p:ext uri="{BB962C8B-B14F-4D97-AF65-F5344CB8AC3E}">
        <p14:creationId xmlns:p14="http://schemas.microsoft.com/office/powerpoint/2010/main" val="217523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125</Words>
  <Application>Microsoft Office PowerPoint</Application>
  <PresentationFormat>Širokoúhlá obrazovka</PresentationFormat>
  <Paragraphs>35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English around 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Magdalena Brátová</dc:creator>
  <cp:lastModifiedBy>Magdalena Brátová</cp:lastModifiedBy>
  <cp:revision>8</cp:revision>
  <dcterms:created xsi:type="dcterms:W3CDTF">2021-09-20T05:17:16Z</dcterms:created>
  <dcterms:modified xsi:type="dcterms:W3CDTF">2021-09-21T15:51:36Z</dcterms:modified>
</cp:coreProperties>
</file>